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1"/>
  </p:sldMasterIdLst>
  <p:notesMasterIdLst>
    <p:notesMasterId r:id="rId60"/>
  </p:notesMasterIdLst>
  <p:sldIdLst>
    <p:sldId id="258" r:id="rId2"/>
    <p:sldId id="1808" r:id="rId3"/>
    <p:sldId id="1846" r:id="rId4"/>
    <p:sldId id="1847" r:id="rId5"/>
    <p:sldId id="1848" r:id="rId6"/>
    <p:sldId id="1849" r:id="rId7"/>
    <p:sldId id="1850" r:id="rId8"/>
    <p:sldId id="1851" r:id="rId9"/>
    <p:sldId id="1845" r:id="rId10"/>
    <p:sldId id="1852" r:id="rId11"/>
    <p:sldId id="1853" r:id="rId12"/>
    <p:sldId id="1854" r:id="rId13"/>
    <p:sldId id="1855" r:id="rId14"/>
    <p:sldId id="1856" r:id="rId15"/>
    <p:sldId id="1857" r:id="rId16"/>
    <p:sldId id="1858" r:id="rId17"/>
    <p:sldId id="1859" r:id="rId18"/>
    <p:sldId id="1860" r:id="rId19"/>
    <p:sldId id="1861" r:id="rId20"/>
    <p:sldId id="1862" r:id="rId21"/>
    <p:sldId id="1863" r:id="rId22"/>
    <p:sldId id="1864" r:id="rId23"/>
    <p:sldId id="1865" r:id="rId24"/>
    <p:sldId id="1866" r:id="rId25"/>
    <p:sldId id="1867" r:id="rId26"/>
    <p:sldId id="1868" r:id="rId27"/>
    <p:sldId id="1832" r:id="rId28"/>
    <p:sldId id="1869" r:id="rId29"/>
    <p:sldId id="1836" r:id="rId30"/>
    <p:sldId id="1872" r:id="rId31"/>
    <p:sldId id="1873" r:id="rId32"/>
    <p:sldId id="1874" r:id="rId33"/>
    <p:sldId id="1840" r:id="rId34"/>
    <p:sldId id="1841" r:id="rId35"/>
    <p:sldId id="1842" r:id="rId36"/>
    <p:sldId id="1843" r:id="rId37"/>
    <p:sldId id="1876" r:id="rId38"/>
    <p:sldId id="1877" r:id="rId39"/>
    <p:sldId id="1878" r:id="rId40"/>
    <p:sldId id="1879" r:id="rId41"/>
    <p:sldId id="1880" r:id="rId42"/>
    <p:sldId id="1881" r:id="rId43"/>
    <p:sldId id="1882" r:id="rId44"/>
    <p:sldId id="1844" r:id="rId45"/>
    <p:sldId id="1875" r:id="rId46"/>
    <p:sldId id="306" r:id="rId47"/>
    <p:sldId id="308" r:id="rId48"/>
    <p:sldId id="309" r:id="rId49"/>
    <p:sldId id="307" r:id="rId50"/>
    <p:sldId id="311" r:id="rId51"/>
    <p:sldId id="312" r:id="rId52"/>
    <p:sldId id="313" r:id="rId53"/>
    <p:sldId id="314" r:id="rId54"/>
    <p:sldId id="315" r:id="rId55"/>
    <p:sldId id="310" r:id="rId56"/>
    <p:sldId id="316" r:id="rId57"/>
    <p:sldId id="326" r:id="rId58"/>
    <p:sldId id="327" r:id="rId59"/>
  </p:sldIdLst>
  <p:sldSz cx="12192000" cy="6858000"/>
  <p:notesSz cx="7315200" cy="9601200"/>
  <p:embeddedFontLst>
    <p:embeddedFont>
      <p:font typeface="ＭＳ Ｐゴシック" panose="020B0600070205080204" pitchFamily="34" charset="-128"/>
      <p:regular r:id="rId61"/>
    </p:embeddedFont>
    <p:embeddedFont>
      <p:font typeface="2  Niki Outline" panose="00000400000000000000" pitchFamily="2" charset="-78"/>
      <p:regular r:id="rId62"/>
      <p:italic r:id="rId63"/>
    </p:embeddedFont>
    <p:embeddedFont>
      <p:font typeface="2  Titr" panose="00000700000000000000" pitchFamily="2" charset="-78"/>
      <p:bold r:id="rId64"/>
    </p:embeddedFont>
    <p:embeddedFont>
      <p:font typeface="B Mitra" panose="00000400000000000000" pitchFamily="2" charset="-78"/>
      <p:regular r:id="rId65"/>
      <p:bold r:id="rId66"/>
    </p:embeddedFont>
    <p:embeddedFont>
      <p:font typeface="B Titr" panose="00000700000000000000" pitchFamily="2" charset="-78"/>
      <p:bold r:id="rId67"/>
    </p:embeddedFont>
    <p:embeddedFont>
      <p:font typeface="Times" panose="02020603050405020304" pitchFamily="18" charset="0"/>
      <p:regular r:id="rId68"/>
      <p:bold r:id="rId69"/>
      <p:italic r:id="rId70"/>
      <p:boldItalic r:id="rId71"/>
    </p:embeddedFont>
    <p:embeddedFont>
      <p:font typeface="Titr" panose="00000700000000000000" pitchFamily="2" charset="-78"/>
      <p:bold r:id="rId72"/>
    </p:embeddedFont>
  </p:embeddedFontLst>
  <p:defaultTextStyle>
    <a:defPPr>
      <a:defRPr lang="f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id="{E4853FC6-EE39-459C-A778-F2657F77E272}">
          <p14:sldIdLst>
            <p14:sldId id="258"/>
            <p14:sldId id="1808"/>
            <p14:sldId id="1846"/>
            <p14:sldId id="1847"/>
            <p14:sldId id="1848"/>
            <p14:sldId id="1849"/>
            <p14:sldId id="1850"/>
            <p14:sldId id="1851"/>
            <p14:sldId id="1845"/>
            <p14:sldId id="1852"/>
            <p14:sldId id="1853"/>
            <p14:sldId id="1854"/>
            <p14:sldId id="1855"/>
            <p14:sldId id="1856"/>
            <p14:sldId id="1857"/>
            <p14:sldId id="1858"/>
            <p14:sldId id="1859"/>
            <p14:sldId id="1860"/>
            <p14:sldId id="1861"/>
            <p14:sldId id="1862"/>
            <p14:sldId id="1863"/>
            <p14:sldId id="1864"/>
            <p14:sldId id="1865"/>
            <p14:sldId id="1866"/>
            <p14:sldId id="1867"/>
            <p14:sldId id="1868"/>
            <p14:sldId id="1832"/>
            <p14:sldId id="1869"/>
            <p14:sldId id="1836"/>
            <p14:sldId id="1872"/>
            <p14:sldId id="1873"/>
            <p14:sldId id="1874"/>
            <p14:sldId id="1840"/>
            <p14:sldId id="1841"/>
            <p14:sldId id="1842"/>
            <p14:sldId id="1843"/>
            <p14:sldId id="1876"/>
            <p14:sldId id="1877"/>
            <p14:sldId id="1878"/>
            <p14:sldId id="1879"/>
            <p14:sldId id="1880"/>
            <p14:sldId id="1881"/>
            <p14:sldId id="1882"/>
            <p14:sldId id="1844"/>
            <p14:sldId id="1875"/>
            <p14:sldId id="306"/>
            <p14:sldId id="308"/>
            <p14:sldId id="309"/>
            <p14:sldId id="307"/>
            <p14:sldId id="311"/>
            <p14:sldId id="312"/>
            <p14:sldId id="313"/>
            <p14:sldId id="314"/>
            <p14:sldId id="315"/>
            <p14:sldId id="310"/>
            <p14:sldId id="316"/>
            <p14:sldId id="326"/>
            <p14:sldId id="327"/>
          </p14:sldIdLst>
        </p14:section>
      </p14:sectionLst>
    </p:ex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1AA"/>
    <a:srgbClr val="FF5900"/>
    <a:srgbClr val="E6E6E6"/>
    <a:srgbClr val="FF6400"/>
    <a:srgbClr val="EBEBEB"/>
    <a:srgbClr val="DBDBDB"/>
    <a:srgbClr val="E1E1E1"/>
    <a:srgbClr val="DEDEDE"/>
    <a:srgbClr val="FF4C05"/>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556" autoAdjust="0"/>
    <p:restoredTop sz="93840" autoAdjust="0"/>
  </p:normalViewPr>
  <p:slideViewPr>
    <p:cSldViewPr snapToGrid="0">
      <p:cViewPr varScale="1">
        <p:scale>
          <a:sx n="77" d="100"/>
          <a:sy n="77" d="100"/>
        </p:scale>
        <p:origin x="470" y="67"/>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notesViewPr>
    <p:cSldViewPr snapToGrid="0" showGuides="1">
      <p:cViewPr varScale="1">
        <p:scale>
          <a:sx n="63" d="100"/>
          <a:sy n="63" d="100"/>
        </p:scale>
        <p:origin x="3924" y="78"/>
      </p:cViewPr>
      <p:guideLst/>
    </p:cSldViewPr>
  </p:notesViewPr>
  <p:gridSpacing cx="45000" cy="450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3.fntdata"/><Relationship Id="rId68"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6.fntdata"/><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1.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4.fntdata"/><Relationship Id="rId69"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font" Target="fonts/font11.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CD1604-D121-4F4B-BFC7-0629A1B5445B}"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41CFF04A-F251-2240-B278-30F6AF621663}">
      <dgm:prSet/>
      <dgm:spPr/>
      <dgm:t>
        <a:bodyPr/>
        <a:lstStyle/>
        <a:p>
          <a:pPr rtl="1"/>
          <a:r>
            <a:rPr lang="fa" dirty="0">
              <a:cs typeface="Titr" panose="00000700000000000000" pitchFamily="2" charset="-78"/>
            </a:rPr>
            <a:t>تحلیل کیفی</a:t>
          </a:r>
        </a:p>
      </dgm:t>
    </dgm:pt>
    <dgm:pt modelId="{FDABB9B0-12EE-5949-B64A-77C4BAADD632}" type="parTrans" cxnId="{E41C11D5-9A0E-594F-A0A4-A2A4F50F8D3D}">
      <dgm:prSet/>
      <dgm:spPr/>
      <dgm:t>
        <a:bodyPr/>
        <a:lstStyle/>
        <a:p>
          <a:endParaRPr lang="en-US"/>
        </a:p>
      </dgm:t>
    </dgm:pt>
    <dgm:pt modelId="{CECAFAC7-33E9-4F43-97B3-71A1F14B2331}" type="sibTrans" cxnId="{E41C11D5-9A0E-594F-A0A4-A2A4F50F8D3D}">
      <dgm:prSet/>
      <dgm:spPr/>
      <dgm:t>
        <a:bodyPr/>
        <a:lstStyle/>
        <a:p>
          <a:endParaRPr lang="en-US"/>
        </a:p>
      </dgm:t>
    </dgm:pt>
    <dgm:pt modelId="{67EACBF3-4B3A-7D43-A758-04884A663EA6}">
      <dgm:prSet/>
      <dgm:spPr/>
      <dgm:t>
        <a:bodyPr/>
        <a:lstStyle/>
        <a:p>
          <a:pPr rtl="1"/>
          <a:r>
            <a:rPr lang="fa" dirty="0">
              <a:solidFill>
                <a:schemeClr val="tx1"/>
              </a:solidFill>
              <a:cs typeface="Titr" panose="00000700000000000000" pitchFamily="2" charset="-78"/>
            </a:rPr>
            <a:t>تجزیه و تحلیل ارزش افزوده و ضایعات</a:t>
          </a:r>
          <a:r>
            <a:rPr lang="fa-IR" dirty="0">
              <a:solidFill>
                <a:schemeClr val="tx1"/>
              </a:solidFill>
              <a:cs typeface="Titr" panose="00000700000000000000" pitchFamily="2" charset="-78"/>
            </a:rPr>
            <a:t>(</a:t>
          </a:r>
          <a:r>
            <a:rPr lang="en-US" dirty="0">
              <a:solidFill>
                <a:schemeClr val="tx1"/>
              </a:solidFill>
            </a:rPr>
            <a:t>Value-Added &amp; Waste Analysis</a:t>
          </a:r>
          <a:r>
            <a:rPr lang="fa-IR" dirty="0">
              <a:solidFill>
                <a:schemeClr val="tx1"/>
              </a:solidFill>
              <a:cs typeface="Titr" panose="00000700000000000000" pitchFamily="2" charset="-78"/>
            </a:rPr>
            <a:t>)</a:t>
          </a:r>
          <a:endParaRPr lang="fa" dirty="0">
            <a:solidFill>
              <a:schemeClr val="tx1"/>
            </a:solidFill>
            <a:cs typeface="Titr" panose="00000700000000000000" pitchFamily="2" charset="-78"/>
          </a:endParaRPr>
        </a:p>
      </dgm:t>
    </dgm:pt>
    <dgm:pt modelId="{A460125A-5EE2-174F-9084-0DDD452C9577}" type="parTrans" cxnId="{685E3C56-49D7-EA40-932D-E9FF8ADC7CFB}">
      <dgm:prSet/>
      <dgm:spPr/>
      <dgm:t>
        <a:bodyPr/>
        <a:lstStyle/>
        <a:p>
          <a:endParaRPr lang="en-US"/>
        </a:p>
      </dgm:t>
    </dgm:pt>
    <dgm:pt modelId="{DEED4191-C839-B94A-BB3B-A26DEE42DEB3}" type="sibTrans" cxnId="{685E3C56-49D7-EA40-932D-E9FF8ADC7CFB}">
      <dgm:prSet/>
      <dgm:spPr/>
      <dgm:t>
        <a:bodyPr/>
        <a:lstStyle/>
        <a:p>
          <a:endParaRPr lang="en-US"/>
        </a:p>
      </dgm:t>
    </dgm:pt>
    <dgm:pt modelId="{BD875046-81D3-8A4C-ABEC-17525D6DBDF6}">
      <dgm:prSet/>
      <dgm:spPr/>
      <dgm:t>
        <a:bodyPr/>
        <a:lstStyle/>
        <a:p>
          <a:pPr rtl="1"/>
          <a:r>
            <a:rPr lang="fa" dirty="0">
              <a:cs typeface="Titr" panose="00000700000000000000" pitchFamily="2" charset="-78"/>
            </a:rPr>
            <a:t>آنالیز کمی</a:t>
          </a:r>
        </a:p>
      </dgm:t>
    </dgm:pt>
    <dgm:pt modelId="{535E30A3-F7D8-1B41-9159-C81EFCE0C175}" type="parTrans" cxnId="{0891C384-5927-244B-A970-87CD8DF8A03F}">
      <dgm:prSet/>
      <dgm:spPr/>
      <dgm:t>
        <a:bodyPr/>
        <a:lstStyle/>
        <a:p>
          <a:endParaRPr lang="en-US"/>
        </a:p>
      </dgm:t>
    </dgm:pt>
    <dgm:pt modelId="{90B92909-EDC5-2642-AC98-40E76C1051DB}" type="sibTrans" cxnId="{0891C384-5927-244B-A970-87CD8DF8A03F}">
      <dgm:prSet/>
      <dgm:spPr/>
      <dgm:t>
        <a:bodyPr/>
        <a:lstStyle/>
        <a:p>
          <a:endParaRPr lang="en-US"/>
        </a:p>
      </dgm:t>
    </dgm:pt>
    <dgm:pt modelId="{9408AB92-BF7D-504A-A6AA-EBC8C6F5D743}">
      <dgm:prSet/>
      <dgm:spPr/>
      <dgm:t>
        <a:bodyPr/>
        <a:lstStyle/>
        <a:p>
          <a:pPr rtl="1"/>
          <a:r>
            <a:rPr lang="fa-IR" dirty="0">
              <a:solidFill>
                <a:schemeClr val="tx1"/>
              </a:solidFill>
              <a:cs typeface="Titr" panose="00000700000000000000" pitchFamily="2" charset="-78"/>
            </a:rPr>
            <a:t>ثبت مشکل(</a:t>
          </a:r>
          <a:r>
            <a:rPr lang="en-US" dirty="0">
              <a:solidFill>
                <a:schemeClr val="tx1"/>
              </a:solidFill>
            </a:rPr>
            <a:t>Issue Register</a:t>
          </a:r>
          <a:r>
            <a:rPr lang="fa-IR" dirty="0">
              <a:solidFill>
                <a:schemeClr val="tx1"/>
              </a:solidFill>
            </a:rPr>
            <a:t>)</a:t>
          </a:r>
          <a:endParaRPr lang="fa" dirty="0">
            <a:solidFill>
              <a:schemeClr val="tx1"/>
            </a:solidFill>
            <a:cs typeface="Titr" panose="00000700000000000000" pitchFamily="2" charset="-78"/>
          </a:endParaRPr>
        </a:p>
      </dgm:t>
    </dgm:pt>
    <dgm:pt modelId="{4869BFA6-4536-6647-B9DE-327BDAA71DCF}" type="parTrans" cxnId="{A5399E60-92AD-B24B-B4BE-A1199546D231}">
      <dgm:prSet/>
      <dgm:spPr/>
      <dgm:t>
        <a:bodyPr/>
        <a:lstStyle/>
        <a:p>
          <a:endParaRPr lang="en-US"/>
        </a:p>
      </dgm:t>
    </dgm:pt>
    <dgm:pt modelId="{D882A189-8650-4443-9A39-5C8451540E5B}" type="sibTrans" cxnId="{A5399E60-92AD-B24B-B4BE-A1199546D231}">
      <dgm:prSet/>
      <dgm:spPr/>
      <dgm:t>
        <a:bodyPr/>
        <a:lstStyle/>
        <a:p>
          <a:endParaRPr lang="en-US"/>
        </a:p>
      </dgm:t>
    </dgm:pt>
    <dgm:pt modelId="{6E6F762C-C335-4C61-AC1F-49633324B4C6}">
      <dgm:prSet/>
      <dgm:spPr/>
      <dgm:t>
        <a:bodyPr/>
        <a:lstStyle/>
        <a:p>
          <a:pPr rtl="1"/>
          <a:r>
            <a:rPr lang="fa" dirty="0">
              <a:solidFill>
                <a:schemeClr val="tx1"/>
              </a:solidFill>
              <a:cs typeface="Titr" panose="00000700000000000000" pitchFamily="2" charset="-78"/>
            </a:rPr>
            <a:t>بررسی دلیل ریشه ای</a:t>
          </a:r>
          <a:r>
            <a:rPr lang="fa-IR" dirty="0">
              <a:solidFill>
                <a:schemeClr val="tx1"/>
              </a:solidFill>
              <a:cs typeface="Titr" panose="00000700000000000000" pitchFamily="2" charset="-78"/>
            </a:rPr>
            <a:t>(</a:t>
          </a:r>
          <a:r>
            <a:rPr lang="en-US" dirty="0">
              <a:solidFill>
                <a:schemeClr val="tx1"/>
              </a:solidFill>
            </a:rPr>
            <a:t>Root-Cause Analysis</a:t>
          </a:r>
          <a:r>
            <a:rPr lang="fa-IR" dirty="0">
              <a:solidFill>
                <a:schemeClr val="tx1"/>
              </a:solidFill>
              <a:cs typeface="Titr" panose="00000700000000000000" pitchFamily="2" charset="-78"/>
            </a:rPr>
            <a:t>)</a:t>
          </a:r>
          <a:endParaRPr lang="fa" dirty="0">
            <a:solidFill>
              <a:schemeClr val="tx1"/>
            </a:solidFill>
            <a:cs typeface="Titr" panose="00000700000000000000" pitchFamily="2" charset="-78"/>
          </a:endParaRPr>
        </a:p>
      </dgm:t>
    </dgm:pt>
    <dgm:pt modelId="{7C02E7E1-72D3-475F-B9B3-83A6E99E9FCD}" type="parTrans" cxnId="{EFA4699A-40E9-4A40-B4CF-FB7CAD45E1F1}">
      <dgm:prSet/>
      <dgm:spPr/>
      <dgm:t>
        <a:bodyPr/>
        <a:lstStyle/>
        <a:p>
          <a:endParaRPr lang="en-US"/>
        </a:p>
      </dgm:t>
    </dgm:pt>
    <dgm:pt modelId="{8831B1D7-566C-4511-BA10-8086CC1A4C20}" type="sibTrans" cxnId="{EFA4699A-40E9-4A40-B4CF-FB7CAD45E1F1}">
      <dgm:prSet/>
      <dgm:spPr/>
      <dgm:t>
        <a:bodyPr/>
        <a:lstStyle/>
        <a:p>
          <a:endParaRPr lang="en-US"/>
        </a:p>
      </dgm:t>
    </dgm:pt>
    <dgm:pt modelId="{94D469F8-15A6-6A4D-B590-0AA6BCADCD49}" type="pres">
      <dgm:prSet presAssocID="{DBCD1604-D121-4F4B-BFC7-0629A1B5445B}" presName="linear" presStyleCnt="0">
        <dgm:presLayoutVars>
          <dgm:animLvl val="lvl"/>
          <dgm:resizeHandles val="exact"/>
        </dgm:presLayoutVars>
      </dgm:prSet>
      <dgm:spPr/>
    </dgm:pt>
    <dgm:pt modelId="{17BB134D-3A72-A34A-A6CA-28618B704777}" type="pres">
      <dgm:prSet presAssocID="{41CFF04A-F251-2240-B278-30F6AF621663}" presName="parentText" presStyleLbl="node1" presStyleIdx="0" presStyleCnt="2" custLinFactNeighborY="-12023">
        <dgm:presLayoutVars>
          <dgm:chMax val="0"/>
          <dgm:bulletEnabled val="1"/>
        </dgm:presLayoutVars>
      </dgm:prSet>
      <dgm:spPr/>
    </dgm:pt>
    <dgm:pt modelId="{1B05FB53-100C-944D-9847-146AC55CD3FD}" type="pres">
      <dgm:prSet presAssocID="{41CFF04A-F251-2240-B278-30F6AF621663}" presName="childText" presStyleLbl="revTx" presStyleIdx="0" presStyleCnt="1">
        <dgm:presLayoutVars>
          <dgm:bulletEnabled val="1"/>
        </dgm:presLayoutVars>
      </dgm:prSet>
      <dgm:spPr/>
    </dgm:pt>
    <dgm:pt modelId="{D090D285-2521-D94A-8246-48705135F83D}" type="pres">
      <dgm:prSet presAssocID="{BD875046-81D3-8A4C-ABEC-17525D6DBDF6}" presName="parentText" presStyleLbl="node1" presStyleIdx="1" presStyleCnt="2">
        <dgm:presLayoutVars>
          <dgm:chMax val="0"/>
          <dgm:bulletEnabled val="1"/>
        </dgm:presLayoutVars>
      </dgm:prSet>
      <dgm:spPr/>
    </dgm:pt>
  </dgm:ptLst>
  <dgm:cxnLst>
    <dgm:cxn modelId="{A5399E60-92AD-B24B-B4BE-A1199546D231}" srcId="{41CFF04A-F251-2240-B278-30F6AF621663}" destId="{9408AB92-BF7D-504A-A6AA-EBC8C6F5D743}" srcOrd="1" destOrd="0" parTransId="{4869BFA6-4536-6647-B9DE-327BDAA71DCF}" sibTransId="{D882A189-8650-4443-9A39-5C8451540E5B}"/>
    <dgm:cxn modelId="{685E3C56-49D7-EA40-932D-E9FF8ADC7CFB}" srcId="{41CFF04A-F251-2240-B278-30F6AF621663}" destId="{67EACBF3-4B3A-7D43-A758-04884A663EA6}" srcOrd="0" destOrd="0" parTransId="{A460125A-5EE2-174F-9084-0DDD452C9577}" sibTransId="{DEED4191-C839-B94A-BB3B-A26DEE42DEB3}"/>
    <dgm:cxn modelId="{0891C384-5927-244B-A970-87CD8DF8A03F}" srcId="{DBCD1604-D121-4F4B-BFC7-0629A1B5445B}" destId="{BD875046-81D3-8A4C-ABEC-17525D6DBDF6}" srcOrd="1" destOrd="0" parTransId="{535E30A3-F7D8-1B41-9159-C81EFCE0C175}" sibTransId="{90B92909-EDC5-2642-AC98-40E76C1051DB}"/>
    <dgm:cxn modelId="{EFA4699A-40E9-4A40-B4CF-FB7CAD45E1F1}" srcId="{41CFF04A-F251-2240-B278-30F6AF621663}" destId="{6E6F762C-C335-4C61-AC1F-49633324B4C6}" srcOrd="2" destOrd="0" parTransId="{7C02E7E1-72D3-475F-B9B3-83A6E99E9FCD}" sibTransId="{8831B1D7-566C-4511-BA10-8086CC1A4C20}"/>
    <dgm:cxn modelId="{6401A5B3-214C-4848-AB6C-AFBD66685179}" type="presOf" srcId="{67EACBF3-4B3A-7D43-A758-04884A663EA6}" destId="{1B05FB53-100C-944D-9847-146AC55CD3FD}" srcOrd="0" destOrd="0" presId="urn:microsoft.com/office/officeart/2005/8/layout/vList2"/>
    <dgm:cxn modelId="{9E2012BA-E3D4-6646-A98A-6EC9C3F53068}" type="presOf" srcId="{41CFF04A-F251-2240-B278-30F6AF621663}" destId="{17BB134D-3A72-A34A-A6CA-28618B704777}" srcOrd="0" destOrd="0" presId="urn:microsoft.com/office/officeart/2005/8/layout/vList2"/>
    <dgm:cxn modelId="{43D1A2C0-BE39-1D47-B8DE-7932D8FEE2E0}" type="presOf" srcId="{BD875046-81D3-8A4C-ABEC-17525D6DBDF6}" destId="{D090D285-2521-D94A-8246-48705135F83D}" srcOrd="0" destOrd="0" presId="urn:microsoft.com/office/officeart/2005/8/layout/vList2"/>
    <dgm:cxn modelId="{A97E58C8-32A8-4A0B-AEAA-CD6962FCE5AD}" type="presOf" srcId="{6E6F762C-C335-4C61-AC1F-49633324B4C6}" destId="{1B05FB53-100C-944D-9847-146AC55CD3FD}" srcOrd="0" destOrd="2" presId="urn:microsoft.com/office/officeart/2005/8/layout/vList2"/>
    <dgm:cxn modelId="{E41C11D5-9A0E-594F-A0A4-A2A4F50F8D3D}" srcId="{DBCD1604-D121-4F4B-BFC7-0629A1B5445B}" destId="{41CFF04A-F251-2240-B278-30F6AF621663}" srcOrd="0" destOrd="0" parTransId="{FDABB9B0-12EE-5949-B64A-77C4BAADD632}" sibTransId="{CECAFAC7-33E9-4F43-97B3-71A1F14B2331}"/>
    <dgm:cxn modelId="{D114A8E2-B8B9-4047-A641-FFDF2830EA62}" type="presOf" srcId="{9408AB92-BF7D-504A-A6AA-EBC8C6F5D743}" destId="{1B05FB53-100C-944D-9847-146AC55CD3FD}" srcOrd="0" destOrd="1" presId="urn:microsoft.com/office/officeart/2005/8/layout/vList2"/>
    <dgm:cxn modelId="{A28C73FA-3BFE-924F-BB00-B557340C0B98}" type="presOf" srcId="{DBCD1604-D121-4F4B-BFC7-0629A1B5445B}" destId="{94D469F8-15A6-6A4D-B590-0AA6BCADCD49}" srcOrd="0" destOrd="0" presId="urn:microsoft.com/office/officeart/2005/8/layout/vList2"/>
    <dgm:cxn modelId="{D00D4F02-3B22-014C-AA3C-CF973CA8F37E}" type="presParOf" srcId="{94D469F8-15A6-6A4D-B590-0AA6BCADCD49}" destId="{17BB134D-3A72-A34A-A6CA-28618B704777}" srcOrd="0" destOrd="0" presId="urn:microsoft.com/office/officeart/2005/8/layout/vList2"/>
    <dgm:cxn modelId="{D8D378D4-2227-B04C-B3CF-5B7178AAF827}" type="presParOf" srcId="{94D469F8-15A6-6A4D-B590-0AA6BCADCD49}" destId="{1B05FB53-100C-944D-9847-146AC55CD3FD}" srcOrd="1" destOrd="0" presId="urn:microsoft.com/office/officeart/2005/8/layout/vList2"/>
    <dgm:cxn modelId="{D273C76F-4461-714D-B40C-8036501884BD}" type="presParOf" srcId="{94D469F8-15A6-6A4D-B590-0AA6BCADCD49}" destId="{D090D285-2521-D94A-8246-48705135F8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CD1604-D121-4F4B-BFC7-0629A1B5445B}" type="doc">
      <dgm:prSet loTypeId="urn:microsoft.com/office/officeart/2005/8/layout/radial4" loCatId="" qsTypeId="urn:microsoft.com/office/officeart/2005/8/quickstyle/3d1" qsCatId="3D" csTypeId="urn:microsoft.com/office/officeart/2005/8/colors/accent1_2" csCatId="accent1" phldr="1"/>
      <dgm:spPr/>
      <dgm:t>
        <a:bodyPr/>
        <a:lstStyle/>
        <a:p>
          <a:endParaRPr lang="en-US"/>
        </a:p>
      </dgm:t>
    </dgm:pt>
    <dgm:pt modelId="{41CFF04A-F251-2240-B278-30F6AF621663}">
      <dgm:prSet custT="1"/>
      <dgm:spPr/>
      <dgm:t>
        <a:bodyPr/>
        <a:lstStyle/>
        <a:p>
          <a:pPr rtl="0"/>
          <a:r>
            <a:rPr lang="fa-IR" sz="2400" dirty="0">
              <a:cs typeface="Titr" panose="00000700000000000000" pitchFamily="2" charset="-78"/>
            </a:rPr>
            <a:t>ثبت مشکل</a:t>
          </a:r>
        </a:p>
        <a:p>
          <a:pPr rtl="0"/>
          <a:r>
            <a:rPr lang="fa-IR" sz="2400" dirty="0">
              <a:cs typeface="Titr" panose="00000700000000000000" pitchFamily="2" charset="-78"/>
            </a:rPr>
            <a:t>و </a:t>
          </a:r>
        </a:p>
        <a:p>
          <a:pPr rtl="0"/>
          <a:r>
            <a:rPr lang="en-US" sz="2400" dirty="0">
              <a:cs typeface="Titr" panose="00000700000000000000" pitchFamily="2" charset="-78"/>
            </a:rPr>
            <a:t>PICK </a:t>
          </a:r>
          <a:r>
            <a:rPr lang="en-US" sz="2400" dirty="0" err="1">
              <a:cs typeface="Titr" panose="00000700000000000000" pitchFamily="2" charset="-78"/>
            </a:rPr>
            <a:t>cahrt</a:t>
          </a:r>
          <a:endParaRPr lang="fa" sz="2400" dirty="0">
            <a:cs typeface="Titr" panose="00000700000000000000" pitchFamily="2" charset="-78"/>
          </a:endParaRPr>
        </a:p>
      </dgm:t>
    </dgm:pt>
    <dgm:pt modelId="{FDABB9B0-12EE-5949-B64A-77C4BAADD632}" type="parTrans" cxnId="{E41C11D5-9A0E-594F-A0A4-A2A4F50F8D3D}">
      <dgm:prSet/>
      <dgm:spPr/>
      <dgm:t>
        <a:bodyPr/>
        <a:lstStyle/>
        <a:p>
          <a:endParaRPr lang="en-US" sz="2400"/>
        </a:p>
      </dgm:t>
    </dgm:pt>
    <dgm:pt modelId="{CECAFAC7-33E9-4F43-97B3-71A1F14B2331}" type="sibTrans" cxnId="{E41C11D5-9A0E-594F-A0A4-A2A4F50F8D3D}">
      <dgm:prSet/>
      <dgm:spPr/>
      <dgm:t>
        <a:bodyPr/>
        <a:lstStyle/>
        <a:p>
          <a:endParaRPr lang="en-US" sz="2400"/>
        </a:p>
      </dgm:t>
    </dgm:pt>
    <dgm:pt modelId="{67EACBF3-4B3A-7D43-A758-04884A663EA6}">
      <dgm:prSet custT="1"/>
      <dgm:spPr>
        <a:gradFill rotWithShape="0">
          <a:gsLst>
            <a:gs pos="0">
              <a:srgbClr val="0061AA">
                <a:hueOff val="0"/>
                <a:satOff val="0"/>
                <a:lumOff val="0"/>
                <a:alphaOff val="0"/>
                <a:satMod val="103000"/>
                <a:lumMod val="102000"/>
                <a:tint val="94000"/>
              </a:srgbClr>
            </a:gs>
            <a:gs pos="50000">
              <a:srgbClr val="0061AA">
                <a:hueOff val="0"/>
                <a:satOff val="0"/>
                <a:lumOff val="0"/>
                <a:alphaOff val="0"/>
                <a:satMod val="110000"/>
                <a:lumMod val="100000"/>
                <a:shade val="100000"/>
              </a:srgbClr>
            </a:gs>
            <a:gs pos="100000">
              <a:srgbClr val="0061AA">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spcFirstLastPara="0" vert="horz" wrap="square" lIns="45720" tIns="45720" rIns="45720" bIns="45720" numCol="1" spcCol="1270" anchor="ctr" anchorCtr="0"/>
        <a:lstStyle/>
        <a:p>
          <a:pPr rtl="0"/>
          <a:r>
            <a:rPr lang="fa" sz="2400" dirty="0">
              <a:cs typeface="Titr" panose="00000700000000000000" pitchFamily="2" charset="-78"/>
            </a:rPr>
            <a:t>تجزیه و تحلیل ارزش افزوده و ضایعات</a:t>
          </a:r>
        </a:p>
      </dgm:t>
    </dgm:pt>
    <dgm:pt modelId="{A460125A-5EE2-174F-9084-0DDD452C9577}" type="parTrans" cxnId="{685E3C56-49D7-EA40-932D-E9FF8ADC7CFB}">
      <dgm:prSet/>
      <dgm:spPr/>
      <dgm:t>
        <a:bodyPr/>
        <a:lstStyle/>
        <a:p>
          <a:endParaRPr lang="en-US" sz="2400"/>
        </a:p>
      </dgm:t>
    </dgm:pt>
    <dgm:pt modelId="{DEED4191-C839-B94A-BB3B-A26DEE42DEB3}" type="sibTrans" cxnId="{685E3C56-49D7-EA40-932D-E9FF8ADC7CFB}">
      <dgm:prSet/>
      <dgm:spPr/>
      <dgm:t>
        <a:bodyPr/>
        <a:lstStyle/>
        <a:p>
          <a:endParaRPr lang="en-US" sz="2400"/>
        </a:p>
      </dgm:t>
    </dgm:pt>
    <dgm:pt modelId="{9408AB92-BF7D-504A-A6AA-EBC8C6F5D743}">
      <dgm:prSet custT="1"/>
      <dgm:spPr/>
      <dgm:t>
        <a:bodyPr/>
        <a:lstStyle/>
        <a:p>
          <a:pPr rtl="0"/>
          <a:r>
            <a:rPr lang="fa" sz="2400" dirty="0">
              <a:cs typeface="Titr" panose="00000700000000000000" pitchFamily="2" charset="-78"/>
            </a:rPr>
            <a:t>بررسی دلیل ریشه ای</a:t>
          </a:r>
          <a:endParaRPr lang="en-US" sz="2400" dirty="0">
            <a:cs typeface="Titr" panose="00000700000000000000" pitchFamily="2" charset="-78"/>
          </a:endParaRPr>
        </a:p>
      </dgm:t>
    </dgm:pt>
    <dgm:pt modelId="{4869BFA6-4536-6647-B9DE-327BDAA71DCF}" type="parTrans" cxnId="{A5399E60-92AD-B24B-B4BE-A1199546D231}">
      <dgm:prSet/>
      <dgm:spPr/>
      <dgm:t>
        <a:bodyPr/>
        <a:lstStyle/>
        <a:p>
          <a:endParaRPr lang="en-US" sz="2400"/>
        </a:p>
      </dgm:t>
    </dgm:pt>
    <dgm:pt modelId="{D882A189-8650-4443-9A39-5C8451540E5B}" type="sibTrans" cxnId="{A5399E60-92AD-B24B-B4BE-A1199546D231}">
      <dgm:prSet/>
      <dgm:spPr/>
      <dgm:t>
        <a:bodyPr/>
        <a:lstStyle/>
        <a:p>
          <a:endParaRPr lang="en-US" sz="2400"/>
        </a:p>
      </dgm:t>
    </dgm:pt>
    <dgm:pt modelId="{46DFBB54-775F-FF47-B718-D4393B260DC0}" type="pres">
      <dgm:prSet presAssocID="{DBCD1604-D121-4F4B-BFC7-0629A1B5445B}" presName="cycle" presStyleCnt="0">
        <dgm:presLayoutVars>
          <dgm:chMax val="1"/>
          <dgm:dir/>
          <dgm:animLvl val="ctr"/>
          <dgm:resizeHandles val="exact"/>
        </dgm:presLayoutVars>
      </dgm:prSet>
      <dgm:spPr/>
    </dgm:pt>
    <dgm:pt modelId="{622B09E2-E3AF-4247-A227-33FC1EB6FA9B}" type="pres">
      <dgm:prSet presAssocID="{41CFF04A-F251-2240-B278-30F6AF621663}" presName="centerShape" presStyleLbl="node0" presStyleIdx="0" presStyleCnt="1"/>
      <dgm:spPr/>
    </dgm:pt>
    <dgm:pt modelId="{59B37C41-D20C-7941-A678-36D21648C9DD}" type="pres">
      <dgm:prSet presAssocID="{A460125A-5EE2-174F-9084-0DDD452C9577}" presName="parTrans" presStyleLbl="bgSibTrans2D1" presStyleIdx="0" presStyleCnt="2"/>
      <dgm:spPr/>
    </dgm:pt>
    <dgm:pt modelId="{2499119C-F713-424F-A8E6-2B00C6009680}" type="pres">
      <dgm:prSet presAssocID="{67EACBF3-4B3A-7D43-A758-04884A663EA6}" presName="node" presStyleLbl="node1" presStyleIdx="0" presStyleCnt="2" custRadScaleRad="99789" custRadScaleInc="94">
        <dgm:presLayoutVars>
          <dgm:bulletEnabled val="1"/>
        </dgm:presLayoutVars>
      </dgm:prSet>
      <dgm:spPr>
        <a:xfrm>
          <a:off x="384485" y="4240"/>
          <a:ext cx="2782762" cy="2226209"/>
        </a:xfrm>
        <a:prstGeom prst="roundRect">
          <a:avLst>
            <a:gd name="adj" fmla="val 10000"/>
          </a:avLst>
        </a:prstGeom>
      </dgm:spPr>
    </dgm:pt>
    <dgm:pt modelId="{E27FB694-FA8E-1641-A875-73FB2ED0C557}" type="pres">
      <dgm:prSet presAssocID="{4869BFA6-4536-6647-B9DE-327BDAA71DCF}" presName="parTrans" presStyleLbl="bgSibTrans2D1" presStyleIdx="1" presStyleCnt="2"/>
      <dgm:spPr/>
    </dgm:pt>
    <dgm:pt modelId="{BE21A5FA-E020-234C-9A83-4EFF996EAF59}" type="pres">
      <dgm:prSet presAssocID="{9408AB92-BF7D-504A-A6AA-EBC8C6F5D743}" presName="node" presStyleLbl="node1" presStyleIdx="1" presStyleCnt="2">
        <dgm:presLayoutVars>
          <dgm:bulletEnabled val="1"/>
        </dgm:presLayoutVars>
      </dgm:prSet>
      <dgm:spPr/>
    </dgm:pt>
  </dgm:ptLst>
  <dgm:cxnLst>
    <dgm:cxn modelId="{B766AD09-FA9C-2149-ABCD-585F648A8EF3}" type="presOf" srcId="{DBCD1604-D121-4F4B-BFC7-0629A1B5445B}" destId="{46DFBB54-775F-FF47-B718-D4393B260DC0}" srcOrd="0" destOrd="0" presId="urn:microsoft.com/office/officeart/2005/8/layout/radial4"/>
    <dgm:cxn modelId="{F869F01F-2845-5E4F-916C-FA99BBD66586}" type="presOf" srcId="{41CFF04A-F251-2240-B278-30F6AF621663}" destId="{622B09E2-E3AF-4247-A227-33FC1EB6FA9B}" srcOrd="0" destOrd="0" presId="urn:microsoft.com/office/officeart/2005/8/layout/radial4"/>
    <dgm:cxn modelId="{BC36E629-9C3A-0249-91E5-9E262947CA24}" type="presOf" srcId="{67EACBF3-4B3A-7D43-A758-04884A663EA6}" destId="{2499119C-F713-424F-A8E6-2B00C6009680}" srcOrd="0" destOrd="0" presId="urn:microsoft.com/office/officeart/2005/8/layout/radial4"/>
    <dgm:cxn modelId="{A5399E60-92AD-B24B-B4BE-A1199546D231}" srcId="{41CFF04A-F251-2240-B278-30F6AF621663}" destId="{9408AB92-BF7D-504A-A6AA-EBC8C6F5D743}" srcOrd="1" destOrd="0" parTransId="{4869BFA6-4536-6647-B9DE-327BDAA71DCF}" sibTransId="{D882A189-8650-4443-9A39-5C8451540E5B}"/>
    <dgm:cxn modelId="{05E6786A-F10A-B642-BB6A-E358A26BA708}" type="presOf" srcId="{9408AB92-BF7D-504A-A6AA-EBC8C6F5D743}" destId="{BE21A5FA-E020-234C-9A83-4EFF996EAF59}" srcOrd="0" destOrd="0" presId="urn:microsoft.com/office/officeart/2005/8/layout/radial4"/>
    <dgm:cxn modelId="{BBCDFE6B-D754-8847-9F57-F3382DD93C8A}" type="presOf" srcId="{4869BFA6-4536-6647-B9DE-327BDAA71DCF}" destId="{E27FB694-FA8E-1641-A875-73FB2ED0C557}" srcOrd="0" destOrd="0" presId="urn:microsoft.com/office/officeart/2005/8/layout/radial4"/>
    <dgm:cxn modelId="{685E3C56-49D7-EA40-932D-E9FF8ADC7CFB}" srcId="{41CFF04A-F251-2240-B278-30F6AF621663}" destId="{67EACBF3-4B3A-7D43-A758-04884A663EA6}" srcOrd="0" destOrd="0" parTransId="{A460125A-5EE2-174F-9084-0DDD452C9577}" sibTransId="{DEED4191-C839-B94A-BB3B-A26DEE42DEB3}"/>
    <dgm:cxn modelId="{E41C11D5-9A0E-594F-A0A4-A2A4F50F8D3D}" srcId="{DBCD1604-D121-4F4B-BFC7-0629A1B5445B}" destId="{41CFF04A-F251-2240-B278-30F6AF621663}" srcOrd="0" destOrd="0" parTransId="{FDABB9B0-12EE-5949-B64A-77C4BAADD632}" sibTransId="{CECAFAC7-33E9-4F43-97B3-71A1F14B2331}"/>
    <dgm:cxn modelId="{C9CE93DF-C901-DE4F-8ED4-6F511C6A0583}" type="presOf" srcId="{A460125A-5EE2-174F-9084-0DDD452C9577}" destId="{59B37C41-D20C-7941-A678-36D21648C9DD}" srcOrd="0" destOrd="0" presId="urn:microsoft.com/office/officeart/2005/8/layout/radial4"/>
    <dgm:cxn modelId="{501017E8-8A65-0049-ACE8-A2896E0EDAB1}" type="presParOf" srcId="{46DFBB54-775F-FF47-B718-D4393B260DC0}" destId="{622B09E2-E3AF-4247-A227-33FC1EB6FA9B}" srcOrd="0" destOrd="0" presId="urn:microsoft.com/office/officeart/2005/8/layout/radial4"/>
    <dgm:cxn modelId="{72D2582E-D618-9A48-BA3A-1B6DBE07FC6A}" type="presParOf" srcId="{46DFBB54-775F-FF47-B718-D4393B260DC0}" destId="{59B37C41-D20C-7941-A678-36D21648C9DD}" srcOrd="1" destOrd="0" presId="urn:microsoft.com/office/officeart/2005/8/layout/radial4"/>
    <dgm:cxn modelId="{716D9FBA-85BD-9C40-A8A7-73B6684ACB8B}" type="presParOf" srcId="{46DFBB54-775F-FF47-B718-D4393B260DC0}" destId="{2499119C-F713-424F-A8E6-2B00C6009680}" srcOrd="2" destOrd="0" presId="urn:microsoft.com/office/officeart/2005/8/layout/radial4"/>
    <dgm:cxn modelId="{7A9E1A3B-88B9-424F-BB15-44C65D280B47}" type="presParOf" srcId="{46DFBB54-775F-FF47-B718-D4393B260DC0}" destId="{E27FB694-FA8E-1641-A875-73FB2ED0C557}" srcOrd="3" destOrd="0" presId="urn:microsoft.com/office/officeart/2005/8/layout/radial4"/>
    <dgm:cxn modelId="{D7AC8242-80B3-C54F-991B-307396CE1C63}" type="presParOf" srcId="{46DFBB54-775F-FF47-B718-D4393B260DC0}" destId="{BE21A5FA-E020-234C-9A83-4EFF996EAF59}" srcOrd="4"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E9FEA2-AD6E-E44E-B116-28B6066974D0}" type="doc">
      <dgm:prSet loTypeId="urn:microsoft.com/office/officeart/2005/8/layout/vList2" loCatId="" qsTypeId="urn:microsoft.com/office/officeart/2005/8/quickstyle/3d1" qsCatId="3D" csTypeId="urn:microsoft.com/office/officeart/2005/8/colors/accent1_2" csCatId="accent1" phldr="1"/>
      <dgm:spPr/>
      <dgm:t>
        <a:bodyPr/>
        <a:lstStyle/>
        <a:p>
          <a:endParaRPr lang="en-US"/>
        </a:p>
      </dgm:t>
    </dgm:pt>
    <dgm:pt modelId="{77BA93FE-F554-1245-B4A0-2AE91C40C99E}">
      <dgm:prSet/>
      <dgm:spPr/>
      <dgm:t>
        <a:bodyPr/>
        <a:lstStyle/>
        <a:p>
          <a:pPr rtl="1"/>
          <a:r>
            <a:rPr lang="fa" dirty="0">
              <a:cs typeface="Titr" panose="00000700000000000000" pitchFamily="2" charset="-78"/>
            </a:rPr>
            <a:t>حرکت</a:t>
          </a:r>
          <a:r>
            <a:rPr lang="fa-IR" dirty="0">
              <a:cs typeface="Titr" panose="00000700000000000000" pitchFamily="2" charset="-78"/>
            </a:rPr>
            <a:t> </a:t>
          </a:r>
          <a:r>
            <a:rPr lang="en-US" dirty="0"/>
            <a:t>Move</a:t>
          </a:r>
          <a:endParaRPr lang="fa" dirty="0">
            <a:cs typeface="Titr" panose="00000700000000000000" pitchFamily="2" charset="-78"/>
          </a:endParaRPr>
        </a:p>
      </dgm:t>
    </dgm:pt>
    <dgm:pt modelId="{EC72DE4A-AFAD-2442-A175-0ACD343AF716}" type="parTrans" cxnId="{3715C4EE-9E1E-F542-B431-495AC9DD7103}">
      <dgm:prSet/>
      <dgm:spPr/>
      <dgm:t>
        <a:bodyPr/>
        <a:lstStyle/>
        <a:p>
          <a:pPr rtl="1"/>
          <a:endParaRPr lang="en-US">
            <a:cs typeface="Titr" panose="00000700000000000000" pitchFamily="2" charset="-78"/>
          </a:endParaRPr>
        </a:p>
      </dgm:t>
    </dgm:pt>
    <dgm:pt modelId="{746B505A-39F3-6B4F-9ACC-313665936098}" type="sibTrans" cxnId="{3715C4EE-9E1E-F542-B431-495AC9DD7103}">
      <dgm:prSet/>
      <dgm:spPr/>
      <dgm:t>
        <a:bodyPr/>
        <a:lstStyle/>
        <a:p>
          <a:pPr rtl="1"/>
          <a:endParaRPr lang="en-US">
            <a:cs typeface="Titr" panose="00000700000000000000" pitchFamily="2" charset="-78"/>
          </a:endParaRPr>
        </a:p>
      </dgm:t>
    </dgm:pt>
    <dgm:pt modelId="{E66B832C-765A-FF46-8E18-0A79D3AC3810}">
      <dgm:prSet/>
      <dgm:spPr/>
      <dgm:t>
        <a:bodyPr/>
        <a:lstStyle/>
        <a:p>
          <a:pPr rtl="1"/>
          <a:r>
            <a:rPr lang="fa" dirty="0">
              <a:cs typeface="Titr" panose="00000700000000000000" pitchFamily="2" charset="-78"/>
            </a:rPr>
            <a:t>حرکت – جنبش</a:t>
          </a:r>
          <a:r>
            <a:rPr lang="fa-IR" dirty="0">
              <a:cs typeface="Titr" panose="00000700000000000000" pitchFamily="2" charset="-78"/>
            </a:rPr>
            <a:t> </a:t>
          </a:r>
          <a:r>
            <a:rPr lang="en-US" dirty="0"/>
            <a:t>Motion</a:t>
          </a:r>
          <a:endParaRPr lang="fa" dirty="0">
            <a:cs typeface="Titr" panose="00000700000000000000" pitchFamily="2" charset="-78"/>
          </a:endParaRPr>
        </a:p>
      </dgm:t>
    </dgm:pt>
    <dgm:pt modelId="{95B491BB-920C-9447-9A28-B825BB46E854}" type="parTrans" cxnId="{247D0AC2-BB03-2843-97DA-5E8927419119}">
      <dgm:prSet/>
      <dgm:spPr/>
      <dgm:t>
        <a:bodyPr/>
        <a:lstStyle/>
        <a:p>
          <a:pPr rtl="1"/>
          <a:endParaRPr lang="en-US">
            <a:cs typeface="Titr" panose="00000700000000000000" pitchFamily="2" charset="-78"/>
          </a:endParaRPr>
        </a:p>
      </dgm:t>
    </dgm:pt>
    <dgm:pt modelId="{945E9524-02A5-034B-A4F3-FC9F20C5B758}" type="sibTrans" cxnId="{247D0AC2-BB03-2843-97DA-5E8927419119}">
      <dgm:prSet/>
      <dgm:spPr/>
      <dgm:t>
        <a:bodyPr/>
        <a:lstStyle/>
        <a:p>
          <a:pPr rtl="1"/>
          <a:endParaRPr lang="en-US">
            <a:cs typeface="Titr" panose="00000700000000000000" pitchFamily="2" charset="-78"/>
          </a:endParaRPr>
        </a:p>
      </dgm:t>
    </dgm:pt>
    <dgm:pt modelId="{0D26769D-967D-B346-BC74-F5ACDA54DB00}">
      <dgm:prSet/>
      <dgm:spPr/>
      <dgm:t>
        <a:bodyPr/>
        <a:lstStyle/>
        <a:p>
          <a:pPr rtl="1"/>
          <a:r>
            <a:rPr lang="fa" dirty="0">
              <a:cs typeface="Titr" panose="00000700000000000000" pitchFamily="2" charset="-78"/>
            </a:rPr>
            <a:t>نگه </a:t>
          </a:r>
          <a:r>
            <a:rPr lang="fa-IR" dirty="0">
              <a:cs typeface="Titr" panose="00000700000000000000" pitchFamily="2" charset="-78"/>
            </a:rPr>
            <a:t>داشتن </a:t>
          </a:r>
          <a:r>
            <a:rPr lang="en-US" dirty="0"/>
            <a:t>Hold</a:t>
          </a:r>
          <a:endParaRPr lang="fa" dirty="0">
            <a:cs typeface="Titr" panose="00000700000000000000" pitchFamily="2" charset="-78"/>
          </a:endParaRPr>
        </a:p>
      </dgm:t>
    </dgm:pt>
    <dgm:pt modelId="{20E4F01F-1DBB-BD4C-8CD9-C3C7B56AA3CE}" type="parTrans" cxnId="{EACDFF47-B4A3-A84C-A119-AAE93927F74B}">
      <dgm:prSet/>
      <dgm:spPr/>
      <dgm:t>
        <a:bodyPr/>
        <a:lstStyle/>
        <a:p>
          <a:pPr rtl="1"/>
          <a:endParaRPr lang="en-US">
            <a:cs typeface="Titr" panose="00000700000000000000" pitchFamily="2" charset="-78"/>
          </a:endParaRPr>
        </a:p>
      </dgm:t>
    </dgm:pt>
    <dgm:pt modelId="{B447A119-3BBE-5448-ABE8-63495ED6504D}" type="sibTrans" cxnId="{EACDFF47-B4A3-A84C-A119-AAE93927F74B}">
      <dgm:prSet/>
      <dgm:spPr/>
      <dgm:t>
        <a:bodyPr/>
        <a:lstStyle/>
        <a:p>
          <a:pPr rtl="1"/>
          <a:endParaRPr lang="en-US">
            <a:cs typeface="Titr" panose="00000700000000000000" pitchFamily="2" charset="-78"/>
          </a:endParaRPr>
        </a:p>
      </dgm:t>
    </dgm:pt>
    <dgm:pt modelId="{64D28E3E-AA99-2647-9607-B7F47FCF3F2D}">
      <dgm:prSet/>
      <dgm:spPr/>
      <dgm:t>
        <a:bodyPr/>
        <a:lstStyle/>
        <a:p>
          <a:pPr rtl="1"/>
          <a:r>
            <a:rPr lang="fa" dirty="0">
              <a:cs typeface="Titr" panose="00000700000000000000" pitchFamily="2" charset="-78"/>
            </a:rPr>
            <a:t>در انتظار</a:t>
          </a:r>
          <a:r>
            <a:rPr lang="fa-IR" dirty="0">
              <a:cs typeface="Titr" panose="00000700000000000000" pitchFamily="2" charset="-78"/>
            </a:rPr>
            <a:t> </a:t>
          </a:r>
          <a:r>
            <a:rPr lang="en-US" dirty="0"/>
            <a:t>Waiting</a:t>
          </a:r>
          <a:endParaRPr lang="fa" dirty="0">
            <a:cs typeface="Titr" panose="00000700000000000000" pitchFamily="2" charset="-78"/>
          </a:endParaRPr>
        </a:p>
      </dgm:t>
    </dgm:pt>
    <dgm:pt modelId="{1469B94A-60C5-7C4B-87DF-A4B91D1C2D07}" type="parTrans" cxnId="{FE946B48-2C45-1247-8023-B6A61E638608}">
      <dgm:prSet/>
      <dgm:spPr/>
      <dgm:t>
        <a:bodyPr/>
        <a:lstStyle/>
        <a:p>
          <a:pPr rtl="1"/>
          <a:endParaRPr lang="en-US">
            <a:cs typeface="Titr" panose="00000700000000000000" pitchFamily="2" charset="-78"/>
          </a:endParaRPr>
        </a:p>
      </dgm:t>
    </dgm:pt>
    <dgm:pt modelId="{081924E5-4F28-B54C-8634-86C6857A70DA}" type="sibTrans" cxnId="{FE946B48-2C45-1247-8023-B6A61E638608}">
      <dgm:prSet/>
      <dgm:spPr/>
      <dgm:t>
        <a:bodyPr/>
        <a:lstStyle/>
        <a:p>
          <a:pPr rtl="1"/>
          <a:endParaRPr lang="en-US">
            <a:cs typeface="Titr" panose="00000700000000000000" pitchFamily="2" charset="-78"/>
          </a:endParaRPr>
        </a:p>
      </dgm:t>
    </dgm:pt>
    <dgm:pt modelId="{04187B78-83C6-C044-88C4-84689F0E334B}">
      <dgm:prSet/>
      <dgm:spPr/>
      <dgm:t>
        <a:bodyPr/>
        <a:lstStyle/>
        <a:p>
          <a:pPr rtl="1"/>
          <a:r>
            <a:rPr lang="fa-IR" dirty="0">
              <a:cs typeface="Titr" panose="00000700000000000000" pitchFamily="2" charset="-78"/>
            </a:rPr>
            <a:t>اضافه کاری  </a:t>
          </a:r>
          <a:r>
            <a:rPr lang="en-US" dirty="0"/>
            <a:t>Over-do</a:t>
          </a:r>
          <a:endParaRPr lang="fa" dirty="0">
            <a:cs typeface="Titr" panose="00000700000000000000" pitchFamily="2" charset="-78"/>
          </a:endParaRPr>
        </a:p>
      </dgm:t>
    </dgm:pt>
    <dgm:pt modelId="{31BADD92-D2B9-E74F-BA3A-FBF0EF3EDFBE}" type="parTrans" cxnId="{2DE0815B-FD78-1443-8BA0-2DCDF1C5A4BA}">
      <dgm:prSet/>
      <dgm:spPr/>
      <dgm:t>
        <a:bodyPr/>
        <a:lstStyle/>
        <a:p>
          <a:pPr rtl="1"/>
          <a:endParaRPr lang="en-US">
            <a:cs typeface="Titr" panose="00000700000000000000" pitchFamily="2" charset="-78"/>
          </a:endParaRPr>
        </a:p>
      </dgm:t>
    </dgm:pt>
    <dgm:pt modelId="{B531EAA2-C094-0B45-AAF8-1F9AEBAFE1C3}" type="sibTrans" cxnId="{2DE0815B-FD78-1443-8BA0-2DCDF1C5A4BA}">
      <dgm:prSet/>
      <dgm:spPr/>
      <dgm:t>
        <a:bodyPr/>
        <a:lstStyle/>
        <a:p>
          <a:pPr rtl="1"/>
          <a:endParaRPr lang="en-US">
            <a:cs typeface="Titr" panose="00000700000000000000" pitchFamily="2" charset="-78"/>
          </a:endParaRPr>
        </a:p>
      </dgm:t>
    </dgm:pt>
    <dgm:pt modelId="{204BCC6B-AC64-B141-8DC2-4D29DFEF7DB6}">
      <dgm:prSet/>
      <dgm:spPr/>
      <dgm:t>
        <a:bodyPr/>
        <a:lstStyle/>
        <a:p>
          <a:pPr rtl="1"/>
          <a:r>
            <a:rPr lang="fa" dirty="0">
              <a:cs typeface="Titr" panose="00000700000000000000" pitchFamily="2" charset="-78"/>
            </a:rPr>
            <a:t>فرا پردازش</a:t>
          </a:r>
          <a:r>
            <a:rPr lang="fa-IR" dirty="0">
              <a:cs typeface="Titr" panose="00000700000000000000" pitchFamily="2" charset="-78"/>
            </a:rPr>
            <a:t> </a:t>
          </a:r>
          <a:r>
            <a:rPr lang="en-US" dirty="0"/>
            <a:t>Over-Processing</a:t>
          </a:r>
          <a:endParaRPr lang="fa" dirty="0">
            <a:cs typeface="Titr" panose="00000700000000000000" pitchFamily="2" charset="-78"/>
          </a:endParaRPr>
        </a:p>
      </dgm:t>
    </dgm:pt>
    <dgm:pt modelId="{2A78A881-4829-3C48-ABF9-613CCC4B03A5}" type="parTrans" cxnId="{E99D3D82-D985-344A-A6E6-629BEA92E4D0}">
      <dgm:prSet/>
      <dgm:spPr/>
      <dgm:t>
        <a:bodyPr/>
        <a:lstStyle/>
        <a:p>
          <a:pPr rtl="1"/>
          <a:endParaRPr lang="en-US">
            <a:cs typeface="Titr" panose="00000700000000000000" pitchFamily="2" charset="-78"/>
          </a:endParaRPr>
        </a:p>
      </dgm:t>
    </dgm:pt>
    <dgm:pt modelId="{5F31D3BA-8865-F04C-8327-5132548BB752}" type="sibTrans" cxnId="{E99D3D82-D985-344A-A6E6-629BEA92E4D0}">
      <dgm:prSet/>
      <dgm:spPr/>
      <dgm:t>
        <a:bodyPr/>
        <a:lstStyle/>
        <a:p>
          <a:pPr rtl="1"/>
          <a:endParaRPr lang="en-US">
            <a:cs typeface="Titr" panose="00000700000000000000" pitchFamily="2" charset="-78"/>
          </a:endParaRPr>
        </a:p>
      </dgm:t>
    </dgm:pt>
    <dgm:pt modelId="{92DC4726-4DA8-0644-BB83-46780D4CC139}">
      <dgm:prSet/>
      <dgm:spPr/>
      <dgm:t>
        <a:bodyPr/>
        <a:lstStyle/>
        <a:p>
          <a:pPr rtl="1"/>
          <a:r>
            <a:rPr lang="fa" dirty="0">
              <a:cs typeface="Titr" panose="00000700000000000000" pitchFamily="2" charset="-78"/>
            </a:rPr>
            <a:t>تولید بیش از حد</a:t>
          </a:r>
          <a:r>
            <a:rPr lang="fa-IR" dirty="0">
              <a:cs typeface="Titr" panose="00000700000000000000" pitchFamily="2" charset="-78"/>
            </a:rPr>
            <a:t> </a:t>
          </a:r>
          <a:r>
            <a:rPr lang="en-US" dirty="0"/>
            <a:t>Over-Production</a:t>
          </a:r>
          <a:endParaRPr lang="fa" dirty="0">
            <a:cs typeface="Titr" panose="00000700000000000000" pitchFamily="2" charset="-78"/>
          </a:endParaRPr>
        </a:p>
      </dgm:t>
    </dgm:pt>
    <dgm:pt modelId="{361F9A10-BB22-C24E-8C12-62EB95F4371F}" type="parTrans" cxnId="{A53597B1-3DEC-6343-B477-CBFAD1CE8A17}">
      <dgm:prSet/>
      <dgm:spPr/>
      <dgm:t>
        <a:bodyPr/>
        <a:lstStyle/>
        <a:p>
          <a:pPr rtl="1"/>
          <a:endParaRPr lang="en-US">
            <a:cs typeface="Titr" panose="00000700000000000000" pitchFamily="2" charset="-78"/>
          </a:endParaRPr>
        </a:p>
      </dgm:t>
    </dgm:pt>
    <dgm:pt modelId="{82BF5A88-877C-6048-8178-A4C7C14481F0}" type="sibTrans" cxnId="{A53597B1-3DEC-6343-B477-CBFAD1CE8A17}">
      <dgm:prSet/>
      <dgm:spPr/>
      <dgm:t>
        <a:bodyPr/>
        <a:lstStyle/>
        <a:p>
          <a:pPr rtl="1"/>
          <a:endParaRPr lang="en-US">
            <a:cs typeface="Titr" panose="00000700000000000000" pitchFamily="2" charset="-78"/>
          </a:endParaRPr>
        </a:p>
      </dgm:t>
    </dgm:pt>
    <dgm:pt modelId="{9D20A7FF-5E21-3248-A373-8597975F65E6}">
      <dgm:prSet/>
      <dgm:spPr/>
      <dgm:t>
        <a:bodyPr/>
        <a:lstStyle/>
        <a:p>
          <a:pPr rtl="1"/>
          <a:r>
            <a:rPr lang="fa" dirty="0">
              <a:cs typeface="Titr" panose="00000700000000000000" pitchFamily="2" charset="-78"/>
            </a:rPr>
            <a:t>حمل و نقل</a:t>
          </a:r>
          <a:r>
            <a:rPr lang="fa-IR" dirty="0">
              <a:cs typeface="Titr" panose="00000700000000000000" pitchFamily="2" charset="-78"/>
            </a:rPr>
            <a:t> </a:t>
          </a:r>
          <a:r>
            <a:rPr lang="en-US" dirty="0"/>
            <a:t>Transportation</a:t>
          </a:r>
          <a:endParaRPr lang="fa" dirty="0">
            <a:cs typeface="Titr" panose="00000700000000000000" pitchFamily="2" charset="-78"/>
          </a:endParaRPr>
        </a:p>
      </dgm:t>
    </dgm:pt>
    <dgm:pt modelId="{A0BE220A-F3C1-D34C-9841-2B32CD069E1D}" type="parTrans" cxnId="{496F9D66-8E67-D04D-8525-7B8D50E25394}">
      <dgm:prSet/>
      <dgm:spPr/>
      <dgm:t>
        <a:bodyPr/>
        <a:lstStyle/>
        <a:p>
          <a:pPr rtl="1"/>
          <a:endParaRPr lang="en-US">
            <a:cs typeface="Titr" panose="00000700000000000000" pitchFamily="2" charset="-78"/>
          </a:endParaRPr>
        </a:p>
      </dgm:t>
    </dgm:pt>
    <dgm:pt modelId="{065C1B28-D3C8-124B-8E14-D27A5D7A4EBD}" type="sibTrans" cxnId="{496F9D66-8E67-D04D-8525-7B8D50E25394}">
      <dgm:prSet/>
      <dgm:spPr/>
      <dgm:t>
        <a:bodyPr/>
        <a:lstStyle/>
        <a:p>
          <a:pPr rtl="1"/>
          <a:endParaRPr lang="en-US">
            <a:cs typeface="Titr" panose="00000700000000000000" pitchFamily="2" charset="-78"/>
          </a:endParaRPr>
        </a:p>
      </dgm:t>
    </dgm:pt>
    <dgm:pt modelId="{267C8E93-AB54-3746-AEF9-E87671C97FA6}">
      <dgm:prSet/>
      <dgm:spPr/>
      <dgm:t>
        <a:bodyPr/>
        <a:lstStyle/>
        <a:p>
          <a:pPr rtl="1"/>
          <a:r>
            <a:rPr lang="fa-IR" dirty="0">
              <a:cs typeface="Titr" panose="00000700000000000000" pitchFamily="2" charset="-78"/>
            </a:rPr>
            <a:t>موجودی  </a:t>
          </a:r>
          <a:r>
            <a:rPr lang="en-US" dirty="0"/>
            <a:t>Inventory</a:t>
          </a:r>
          <a:endParaRPr lang="fa" dirty="0">
            <a:cs typeface="Titr" panose="00000700000000000000" pitchFamily="2" charset="-78"/>
          </a:endParaRPr>
        </a:p>
      </dgm:t>
    </dgm:pt>
    <dgm:pt modelId="{117DF9FB-DBA3-B848-ACB2-6E51A123D65F}" type="parTrans" cxnId="{73B1FF1F-9D72-8A43-A99F-1249FD39CDE3}">
      <dgm:prSet/>
      <dgm:spPr/>
      <dgm:t>
        <a:bodyPr/>
        <a:lstStyle/>
        <a:p>
          <a:pPr rtl="1"/>
          <a:endParaRPr lang="en-US">
            <a:cs typeface="Titr" panose="00000700000000000000" pitchFamily="2" charset="-78"/>
          </a:endParaRPr>
        </a:p>
      </dgm:t>
    </dgm:pt>
    <dgm:pt modelId="{E7357A3D-6B8B-974E-B666-BAF419016406}" type="sibTrans" cxnId="{73B1FF1F-9D72-8A43-A99F-1249FD39CDE3}">
      <dgm:prSet/>
      <dgm:spPr/>
      <dgm:t>
        <a:bodyPr/>
        <a:lstStyle/>
        <a:p>
          <a:pPr rtl="1"/>
          <a:endParaRPr lang="en-US">
            <a:cs typeface="Titr" panose="00000700000000000000" pitchFamily="2" charset="-78"/>
          </a:endParaRPr>
        </a:p>
      </dgm:t>
    </dgm:pt>
    <dgm:pt modelId="{78F81CC4-867F-E84B-A638-9596B6BBEECB}">
      <dgm:prSet/>
      <dgm:spPr/>
      <dgm:t>
        <a:bodyPr/>
        <a:lstStyle/>
        <a:p>
          <a:pPr rtl="1"/>
          <a:r>
            <a:rPr lang="fa" dirty="0">
              <a:cs typeface="Titr" panose="00000700000000000000" pitchFamily="2" charset="-78"/>
            </a:rPr>
            <a:t>عیوب</a:t>
          </a:r>
          <a:r>
            <a:rPr lang="fa-IR" dirty="0">
              <a:cs typeface="Titr" panose="00000700000000000000" pitchFamily="2" charset="-78"/>
            </a:rPr>
            <a:t> </a:t>
          </a:r>
          <a:r>
            <a:rPr lang="en-US" dirty="0"/>
            <a:t>Defects</a:t>
          </a:r>
          <a:endParaRPr lang="fa" dirty="0">
            <a:cs typeface="Titr" panose="00000700000000000000" pitchFamily="2" charset="-78"/>
          </a:endParaRPr>
        </a:p>
      </dgm:t>
    </dgm:pt>
    <dgm:pt modelId="{4B2BC0A4-C6F5-1E42-B589-99D8E305BB00}" type="parTrans" cxnId="{C87532D9-052D-8346-BC87-2385E32CB476}">
      <dgm:prSet/>
      <dgm:spPr/>
      <dgm:t>
        <a:bodyPr/>
        <a:lstStyle/>
        <a:p>
          <a:pPr rtl="1"/>
          <a:endParaRPr lang="en-US">
            <a:cs typeface="Titr" panose="00000700000000000000" pitchFamily="2" charset="-78"/>
          </a:endParaRPr>
        </a:p>
      </dgm:t>
    </dgm:pt>
    <dgm:pt modelId="{51F81142-F896-9E44-A67A-97C57E5DF889}" type="sibTrans" cxnId="{C87532D9-052D-8346-BC87-2385E32CB476}">
      <dgm:prSet/>
      <dgm:spPr/>
      <dgm:t>
        <a:bodyPr/>
        <a:lstStyle/>
        <a:p>
          <a:pPr rtl="1"/>
          <a:endParaRPr lang="en-US">
            <a:cs typeface="Titr" panose="00000700000000000000" pitchFamily="2" charset="-78"/>
          </a:endParaRPr>
        </a:p>
      </dgm:t>
    </dgm:pt>
    <dgm:pt modelId="{B6ECCA80-9B82-DE4D-8DD2-3E8F6A0EF16A}" type="pres">
      <dgm:prSet presAssocID="{A8E9FEA2-AD6E-E44E-B116-28B6066974D0}" presName="linear" presStyleCnt="0">
        <dgm:presLayoutVars>
          <dgm:animLvl val="lvl"/>
          <dgm:resizeHandles val="exact"/>
        </dgm:presLayoutVars>
      </dgm:prSet>
      <dgm:spPr/>
    </dgm:pt>
    <dgm:pt modelId="{9257604D-77E5-FE4A-855B-2B3B5D68DD03}" type="pres">
      <dgm:prSet presAssocID="{77BA93FE-F554-1245-B4A0-2AE91C40C99E}" presName="parentText" presStyleLbl="node1" presStyleIdx="0" presStyleCnt="3">
        <dgm:presLayoutVars>
          <dgm:chMax val="0"/>
          <dgm:bulletEnabled val="1"/>
        </dgm:presLayoutVars>
      </dgm:prSet>
      <dgm:spPr/>
    </dgm:pt>
    <dgm:pt modelId="{BD6BB14F-3BFD-074B-9A70-B659D79B332C}" type="pres">
      <dgm:prSet presAssocID="{77BA93FE-F554-1245-B4A0-2AE91C40C99E}" presName="childText" presStyleLbl="revTx" presStyleIdx="0" presStyleCnt="3">
        <dgm:presLayoutVars>
          <dgm:bulletEnabled val="1"/>
        </dgm:presLayoutVars>
      </dgm:prSet>
      <dgm:spPr/>
    </dgm:pt>
    <dgm:pt modelId="{9F2E99DA-0818-9845-AB4C-BF65E7739ED0}" type="pres">
      <dgm:prSet presAssocID="{0D26769D-967D-B346-BC74-F5ACDA54DB00}" presName="parentText" presStyleLbl="node1" presStyleIdx="1" presStyleCnt="3">
        <dgm:presLayoutVars>
          <dgm:chMax val="0"/>
          <dgm:bulletEnabled val="1"/>
        </dgm:presLayoutVars>
      </dgm:prSet>
      <dgm:spPr/>
    </dgm:pt>
    <dgm:pt modelId="{A0FEDB1A-5548-FE45-B470-748107FF9986}" type="pres">
      <dgm:prSet presAssocID="{0D26769D-967D-B346-BC74-F5ACDA54DB00}" presName="childText" presStyleLbl="revTx" presStyleIdx="1" presStyleCnt="3">
        <dgm:presLayoutVars>
          <dgm:bulletEnabled val="1"/>
        </dgm:presLayoutVars>
      </dgm:prSet>
      <dgm:spPr/>
    </dgm:pt>
    <dgm:pt modelId="{022DF594-5932-6140-A2BD-4CE9ABA78C5A}" type="pres">
      <dgm:prSet presAssocID="{04187B78-83C6-C044-88C4-84689F0E334B}" presName="parentText" presStyleLbl="node1" presStyleIdx="2" presStyleCnt="3">
        <dgm:presLayoutVars>
          <dgm:chMax val="0"/>
          <dgm:bulletEnabled val="1"/>
        </dgm:presLayoutVars>
      </dgm:prSet>
      <dgm:spPr/>
    </dgm:pt>
    <dgm:pt modelId="{179013F5-5887-DD4C-A6C9-29C274A8850D}" type="pres">
      <dgm:prSet presAssocID="{04187B78-83C6-C044-88C4-84689F0E334B}" presName="childText" presStyleLbl="revTx" presStyleIdx="2" presStyleCnt="3">
        <dgm:presLayoutVars>
          <dgm:bulletEnabled val="1"/>
        </dgm:presLayoutVars>
      </dgm:prSet>
      <dgm:spPr/>
    </dgm:pt>
  </dgm:ptLst>
  <dgm:cxnLst>
    <dgm:cxn modelId="{2A49DF19-C7DE-E642-84E3-2E1E1DDF67CC}" type="presOf" srcId="{A8E9FEA2-AD6E-E44E-B116-28B6066974D0}" destId="{B6ECCA80-9B82-DE4D-8DD2-3E8F6A0EF16A}" srcOrd="0" destOrd="0" presId="urn:microsoft.com/office/officeart/2005/8/layout/vList2"/>
    <dgm:cxn modelId="{73B1FF1F-9D72-8A43-A99F-1249FD39CDE3}" srcId="{0D26769D-967D-B346-BC74-F5ACDA54DB00}" destId="{267C8E93-AB54-3746-AEF9-E87671C97FA6}" srcOrd="0" destOrd="0" parTransId="{117DF9FB-DBA3-B848-ACB2-6E51A123D65F}" sibTransId="{E7357A3D-6B8B-974E-B666-BAF419016406}"/>
    <dgm:cxn modelId="{9FE96A39-1423-DD4B-A147-BB7A6E7812F6}" type="presOf" srcId="{78F81CC4-867F-E84B-A638-9596B6BBEECB}" destId="{179013F5-5887-DD4C-A6C9-29C274A8850D}" srcOrd="0" destOrd="0" presId="urn:microsoft.com/office/officeart/2005/8/layout/vList2"/>
    <dgm:cxn modelId="{2DE0815B-FD78-1443-8BA0-2DCDF1C5A4BA}" srcId="{A8E9FEA2-AD6E-E44E-B116-28B6066974D0}" destId="{04187B78-83C6-C044-88C4-84689F0E334B}" srcOrd="2" destOrd="0" parTransId="{31BADD92-D2B9-E74F-BA3A-FBF0EF3EDFBE}" sibTransId="{B531EAA2-C094-0B45-AAF8-1F9AEBAFE1C3}"/>
    <dgm:cxn modelId="{C74D8041-BDB6-074E-B4BF-6B4F7AD5E9BC}" type="presOf" srcId="{04187B78-83C6-C044-88C4-84689F0E334B}" destId="{022DF594-5932-6140-A2BD-4CE9ABA78C5A}" srcOrd="0" destOrd="0" presId="urn:microsoft.com/office/officeart/2005/8/layout/vList2"/>
    <dgm:cxn modelId="{496F9D66-8E67-D04D-8525-7B8D50E25394}" srcId="{77BA93FE-F554-1245-B4A0-2AE91C40C99E}" destId="{9D20A7FF-5E21-3248-A373-8597975F65E6}" srcOrd="0" destOrd="0" parTransId="{A0BE220A-F3C1-D34C-9841-2B32CD069E1D}" sibTransId="{065C1B28-D3C8-124B-8E14-D27A5D7A4EBD}"/>
    <dgm:cxn modelId="{EACDFF47-B4A3-A84C-A119-AAE93927F74B}" srcId="{A8E9FEA2-AD6E-E44E-B116-28B6066974D0}" destId="{0D26769D-967D-B346-BC74-F5ACDA54DB00}" srcOrd="1" destOrd="0" parTransId="{20E4F01F-1DBB-BD4C-8CD9-C3C7B56AA3CE}" sibTransId="{B447A119-3BBE-5448-ABE8-63495ED6504D}"/>
    <dgm:cxn modelId="{FE946B48-2C45-1247-8023-B6A61E638608}" srcId="{0D26769D-967D-B346-BC74-F5ACDA54DB00}" destId="{64D28E3E-AA99-2647-9607-B7F47FCF3F2D}" srcOrd="1" destOrd="0" parTransId="{1469B94A-60C5-7C4B-87DF-A4B91D1C2D07}" sibTransId="{081924E5-4F28-B54C-8634-86C6857A70DA}"/>
    <dgm:cxn modelId="{BBE26A78-2576-B64F-A1B4-EC2EFD52E965}" type="presOf" srcId="{0D26769D-967D-B346-BC74-F5ACDA54DB00}" destId="{9F2E99DA-0818-9845-AB4C-BF65E7739ED0}" srcOrd="0" destOrd="0" presId="urn:microsoft.com/office/officeart/2005/8/layout/vList2"/>
    <dgm:cxn modelId="{E00BC55A-A467-CD4A-9ED1-F106DBF78886}" type="presOf" srcId="{204BCC6B-AC64-B141-8DC2-4D29DFEF7DB6}" destId="{179013F5-5887-DD4C-A6C9-29C274A8850D}" srcOrd="0" destOrd="1" presId="urn:microsoft.com/office/officeart/2005/8/layout/vList2"/>
    <dgm:cxn modelId="{E99D3D82-D985-344A-A6E6-629BEA92E4D0}" srcId="{04187B78-83C6-C044-88C4-84689F0E334B}" destId="{204BCC6B-AC64-B141-8DC2-4D29DFEF7DB6}" srcOrd="1" destOrd="0" parTransId="{2A78A881-4829-3C48-ABF9-613CCC4B03A5}" sibTransId="{5F31D3BA-8865-F04C-8327-5132548BB752}"/>
    <dgm:cxn modelId="{1AC6D989-2D00-CF4B-9E84-042C2A2AB34F}" type="presOf" srcId="{267C8E93-AB54-3746-AEF9-E87671C97FA6}" destId="{A0FEDB1A-5548-FE45-B470-748107FF9986}" srcOrd="0" destOrd="0" presId="urn:microsoft.com/office/officeart/2005/8/layout/vList2"/>
    <dgm:cxn modelId="{45B223AE-305A-F34A-93A4-69FACD0C4A07}" type="presOf" srcId="{64D28E3E-AA99-2647-9607-B7F47FCF3F2D}" destId="{A0FEDB1A-5548-FE45-B470-748107FF9986}" srcOrd="0" destOrd="1" presId="urn:microsoft.com/office/officeart/2005/8/layout/vList2"/>
    <dgm:cxn modelId="{4D6CEBB0-A6D6-3E4A-A9AC-1C3E42501B61}" type="presOf" srcId="{92DC4726-4DA8-0644-BB83-46780D4CC139}" destId="{179013F5-5887-DD4C-A6C9-29C274A8850D}" srcOrd="0" destOrd="2" presId="urn:microsoft.com/office/officeart/2005/8/layout/vList2"/>
    <dgm:cxn modelId="{A53597B1-3DEC-6343-B477-CBFAD1CE8A17}" srcId="{04187B78-83C6-C044-88C4-84689F0E334B}" destId="{92DC4726-4DA8-0644-BB83-46780D4CC139}" srcOrd="2" destOrd="0" parTransId="{361F9A10-BB22-C24E-8C12-62EB95F4371F}" sibTransId="{82BF5A88-877C-6048-8178-A4C7C14481F0}"/>
    <dgm:cxn modelId="{A94CB5BD-F11D-6841-9B40-762D29723EB7}" type="presOf" srcId="{77BA93FE-F554-1245-B4A0-2AE91C40C99E}" destId="{9257604D-77E5-FE4A-855B-2B3B5D68DD03}" srcOrd="0" destOrd="0" presId="urn:microsoft.com/office/officeart/2005/8/layout/vList2"/>
    <dgm:cxn modelId="{C5A34CBE-5DFE-0D4F-A683-FB6FBA18F642}" type="presOf" srcId="{9D20A7FF-5E21-3248-A373-8597975F65E6}" destId="{BD6BB14F-3BFD-074B-9A70-B659D79B332C}" srcOrd="0" destOrd="0" presId="urn:microsoft.com/office/officeart/2005/8/layout/vList2"/>
    <dgm:cxn modelId="{247D0AC2-BB03-2843-97DA-5E8927419119}" srcId="{77BA93FE-F554-1245-B4A0-2AE91C40C99E}" destId="{E66B832C-765A-FF46-8E18-0A79D3AC3810}" srcOrd="1" destOrd="0" parTransId="{95B491BB-920C-9447-9A28-B825BB46E854}" sibTransId="{945E9524-02A5-034B-A4F3-FC9F20C5B758}"/>
    <dgm:cxn modelId="{92C1C4C6-BB54-044C-A602-4B7A610167EA}" type="presOf" srcId="{E66B832C-765A-FF46-8E18-0A79D3AC3810}" destId="{BD6BB14F-3BFD-074B-9A70-B659D79B332C}" srcOrd="0" destOrd="1" presId="urn:microsoft.com/office/officeart/2005/8/layout/vList2"/>
    <dgm:cxn modelId="{C87532D9-052D-8346-BC87-2385E32CB476}" srcId="{04187B78-83C6-C044-88C4-84689F0E334B}" destId="{78F81CC4-867F-E84B-A638-9596B6BBEECB}" srcOrd="0" destOrd="0" parTransId="{4B2BC0A4-C6F5-1E42-B589-99D8E305BB00}" sibTransId="{51F81142-F896-9E44-A67A-97C57E5DF889}"/>
    <dgm:cxn modelId="{3715C4EE-9E1E-F542-B431-495AC9DD7103}" srcId="{A8E9FEA2-AD6E-E44E-B116-28B6066974D0}" destId="{77BA93FE-F554-1245-B4A0-2AE91C40C99E}" srcOrd="0" destOrd="0" parTransId="{EC72DE4A-AFAD-2442-A175-0ACD343AF716}" sibTransId="{746B505A-39F3-6B4F-9ACC-313665936098}"/>
    <dgm:cxn modelId="{C96FDC1A-181C-2D4D-8E56-1C05DDB1FA9F}" type="presParOf" srcId="{B6ECCA80-9B82-DE4D-8DD2-3E8F6A0EF16A}" destId="{9257604D-77E5-FE4A-855B-2B3B5D68DD03}" srcOrd="0" destOrd="0" presId="urn:microsoft.com/office/officeart/2005/8/layout/vList2"/>
    <dgm:cxn modelId="{275B4CA5-F526-E344-BABE-F4C00CBA752D}" type="presParOf" srcId="{B6ECCA80-9B82-DE4D-8DD2-3E8F6A0EF16A}" destId="{BD6BB14F-3BFD-074B-9A70-B659D79B332C}" srcOrd="1" destOrd="0" presId="urn:microsoft.com/office/officeart/2005/8/layout/vList2"/>
    <dgm:cxn modelId="{F8BB9FEE-A308-6C4D-BA92-985D0F1C7E93}" type="presParOf" srcId="{B6ECCA80-9B82-DE4D-8DD2-3E8F6A0EF16A}" destId="{9F2E99DA-0818-9845-AB4C-BF65E7739ED0}" srcOrd="2" destOrd="0" presId="urn:microsoft.com/office/officeart/2005/8/layout/vList2"/>
    <dgm:cxn modelId="{7645B997-E7CB-F642-B116-BCB6C977F675}" type="presParOf" srcId="{B6ECCA80-9B82-DE4D-8DD2-3E8F6A0EF16A}" destId="{A0FEDB1A-5548-FE45-B470-748107FF9986}" srcOrd="3" destOrd="0" presId="urn:microsoft.com/office/officeart/2005/8/layout/vList2"/>
    <dgm:cxn modelId="{7A6854FB-16CF-BA48-BBCA-3C62DB4CECB8}" type="presParOf" srcId="{B6ECCA80-9B82-DE4D-8DD2-3E8F6A0EF16A}" destId="{022DF594-5932-6140-A2BD-4CE9ABA78C5A}" srcOrd="4" destOrd="0" presId="urn:microsoft.com/office/officeart/2005/8/layout/vList2"/>
    <dgm:cxn modelId="{348840A6-CDFC-ED47-B299-2FA8655A4314}" type="presParOf" srcId="{B6ECCA80-9B82-DE4D-8DD2-3E8F6A0EF16A}" destId="{179013F5-5887-DD4C-A6C9-29C274A8850D}"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099587-62D3-C94D-A519-384AD625F8FD}" type="doc">
      <dgm:prSet loTypeId="urn:microsoft.com/office/officeart/2005/8/layout/list1" loCatId="" qsTypeId="urn:microsoft.com/office/officeart/2005/8/quickstyle/3d2" qsCatId="3D" csTypeId="urn:microsoft.com/office/officeart/2005/8/colors/accent1_2" csCatId="accent1" phldr="1"/>
      <dgm:spPr/>
      <dgm:t>
        <a:bodyPr/>
        <a:lstStyle/>
        <a:p>
          <a:endParaRPr lang="en-US"/>
        </a:p>
      </dgm:t>
    </dgm:pt>
    <dgm:pt modelId="{0552C046-373F-9840-ABC6-B7B0A123323C}">
      <dgm:prSet custT="1"/>
      <dgm:spPr/>
      <dgm:t>
        <a:bodyPr/>
        <a:lstStyle/>
        <a:p>
          <a:pPr rtl="1"/>
          <a:r>
            <a:rPr lang="fa" sz="2400" dirty="0">
              <a:cs typeface="Titr" panose="00000700000000000000" pitchFamily="2" charset="-78"/>
            </a:rPr>
            <a:t>حمل و نقل</a:t>
          </a:r>
        </a:p>
      </dgm:t>
    </dgm:pt>
    <dgm:pt modelId="{F54B9AFC-A5C9-614E-A47D-158610945729}" type="parTrans" cxnId="{C549E848-94D1-464F-AF36-68C4A1588F57}">
      <dgm:prSet/>
      <dgm:spPr/>
      <dgm:t>
        <a:bodyPr/>
        <a:lstStyle/>
        <a:p>
          <a:pPr rtl="1"/>
          <a:endParaRPr lang="en-US">
            <a:cs typeface="Titr" panose="00000700000000000000" pitchFamily="2" charset="-78"/>
          </a:endParaRPr>
        </a:p>
      </dgm:t>
    </dgm:pt>
    <dgm:pt modelId="{A154EC7C-9724-2946-BD5B-5ACB6C9D4AA6}" type="sibTrans" cxnId="{C549E848-94D1-464F-AF36-68C4A1588F57}">
      <dgm:prSet/>
      <dgm:spPr/>
      <dgm:t>
        <a:bodyPr/>
        <a:lstStyle/>
        <a:p>
          <a:pPr rtl="1"/>
          <a:endParaRPr lang="en-US">
            <a:cs typeface="Titr" panose="00000700000000000000" pitchFamily="2" charset="-78"/>
          </a:endParaRPr>
        </a:p>
      </dgm:t>
    </dgm:pt>
    <dgm:pt modelId="{E2F21850-7AC1-CD44-AA72-4C62542F4E1C}">
      <dgm:prSet/>
      <dgm:spPr/>
      <dgm:t>
        <a:bodyPr/>
        <a:lstStyle/>
        <a:p>
          <a:pPr rtl="1"/>
          <a:r>
            <a:rPr lang="fa" dirty="0">
              <a:cs typeface="Titr" panose="00000700000000000000" pitchFamily="2" charset="-78"/>
            </a:rPr>
            <a:t>مهندس سایت درخواست را به منشی ارسال می کند</a:t>
          </a:r>
        </a:p>
      </dgm:t>
    </dgm:pt>
    <dgm:pt modelId="{CD7801FE-ED99-6845-B7CE-E64CFA7C85CF}" type="parTrans" cxnId="{FFF9620E-73FC-0B4E-BE0A-ECA8461F256B}">
      <dgm:prSet/>
      <dgm:spPr/>
      <dgm:t>
        <a:bodyPr/>
        <a:lstStyle/>
        <a:p>
          <a:pPr rtl="1"/>
          <a:endParaRPr lang="en-US">
            <a:cs typeface="Titr" panose="00000700000000000000" pitchFamily="2" charset="-78"/>
          </a:endParaRPr>
        </a:p>
      </dgm:t>
    </dgm:pt>
    <dgm:pt modelId="{BE383B3A-0917-CB42-8D32-FAFE3CE69C7B}" type="sibTrans" cxnId="{FFF9620E-73FC-0B4E-BE0A-ECA8461F256B}">
      <dgm:prSet/>
      <dgm:spPr/>
      <dgm:t>
        <a:bodyPr/>
        <a:lstStyle/>
        <a:p>
          <a:pPr rtl="1"/>
          <a:endParaRPr lang="en-US">
            <a:cs typeface="Titr" panose="00000700000000000000" pitchFamily="2" charset="-78"/>
          </a:endParaRPr>
        </a:p>
      </dgm:t>
    </dgm:pt>
    <dgm:pt modelId="{D97F44D2-A8E4-BE4D-9719-B7B2A7D81D58}">
      <dgm:prSet/>
      <dgm:spPr/>
      <dgm:t>
        <a:bodyPr/>
        <a:lstStyle/>
        <a:p>
          <a:pPr rtl="1"/>
          <a:r>
            <a:rPr lang="fa-IR" dirty="0">
              <a:cs typeface="Titr" panose="00000700000000000000" pitchFamily="2" charset="-78"/>
            </a:rPr>
            <a:t>منشی درخواست را به مهندس مسول ارسال می کند</a:t>
          </a:r>
          <a:endParaRPr lang="fa" dirty="0">
            <a:cs typeface="Titr" panose="00000700000000000000" pitchFamily="2" charset="-78"/>
          </a:endParaRPr>
        </a:p>
      </dgm:t>
    </dgm:pt>
    <dgm:pt modelId="{1780D9BA-F0DD-7845-825B-8DED444E685B}" type="parTrans" cxnId="{307020BD-9794-884E-826E-AACF6A0E3796}">
      <dgm:prSet/>
      <dgm:spPr/>
      <dgm:t>
        <a:bodyPr/>
        <a:lstStyle/>
        <a:p>
          <a:pPr rtl="1"/>
          <a:endParaRPr lang="en-US">
            <a:cs typeface="Titr" panose="00000700000000000000" pitchFamily="2" charset="-78"/>
          </a:endParaRPr>
        </a:p>
      </dgm:t>
    </dgm:pt>
    <dgm:pt modelId="{10930A1C-E618-984C-BDAA-2B2383BDD2CF}" type="sibTrans" cxnId="{307020BD-9794-884E-826E-AACF6A0E3796}">
      <dgm:prSet/>
      <dgm:spPr/>
      <dgm:t>
        <a:bodyPr/>
        <a:lstStyle/>
        <a:p>
          <a:pPr rtl="1"/>
          <a:endParaRPr lang="en-US">
            <a:cs typeface="Titr" panose="00000700000000000000" pitchFamily="2" charset="-78"/>
          </a:endParaRPr>
        </a:p>
      </dgm:t>
    </dgm:pt>
    <dgm:pt modelId="{DA9736D6-9503-064E-91A0-E7BC295A4FE0}">
      <dgm:prSet/>
      <dgm:spPr/>
      <dgm:t>
        <a:bodyPr/>
        <a:lstStyle/>
        <a:p>
          <a:pPr rtl="1"/>
          <a:r>
            <a:rPr lang="fa" dirty="0">
              <a:cs typeface="Titr" panose="00000700000000000000" pitchFamily="2" charset="-78"/>
            </a:rPr>
            <a:t>مهندس </a:t>
          </a:r>
          <a:r>
            <a:rPr lang="fa-IR" dirty="0">
              <a:cs typeface="Titr" panose="00000700000000000000" pitchFamily="2" charset="-78"/>
            </a:rPr>
            <a:t>مسئول درخواست را به منشی بر می گرداند </a:t>
          </a:r>
          <a:endParaRPr lang="fa" dirty="0">
            <a:cs typeface="Titr" panose="00000700000000000000" pitchFamily="2" charset="-78"/>
          </a:endParaRPr>
        </a:p>
      </dgm:t>
    </dgm:pt>
    <dgm:pt modelId="{154578BD-EE5A-B14D-9757-880A43CB166E}" type="parTrans" cxnId="{0D8D4A37-1F2D-3A43-A641-3096FEC0DC85}">
      <dgm:prSet/>
      <dgm:spPr/>
      <dgm:t>
        <a:bodyPr/>
        <a:lstStyle/>
        <a:p>
          <a:pPr rtl="1"/>
          <a:endParaRPr lang="en-US">
            <a:cs typeface="Titr" panose="00000700000000000000" pitchFamily="2" charset="-78"/>
          </a:endParaRPr>
        </a:p>
      </dgm:t>
    </dgm:pt>
    <dgm:pt modelId="{19D7F7E1-D0EB-8D4E-A013-29ED6058D613}" type="sibTrans" cxnId="{0D8D4A37-1F2D-3A43-A641-3096FEC0DC85}">
      <dgm:prSet/>
      <dgm:spPr/>
      <dgm:t>
        <a:bodyPr/>
        <a:lstStyle/>
        <a:p>
          <a:pPr rtl="1"/>
          <a:endParaRPr lang="en-US">
            <a:cs typeface="Titr" panose="00000700000000000000" pitchFamily="2" charset="-78"/>
          </a:endParaRPr>
        </a:p>
      </dgm:t>
    </dgm:pt>
    <dgm:pt modelId="{70EBB1D7-F1A3-8C45-BAED-1ADF2E0F9589}">
      <dgm:prSet custT="1"/>
      <dgm:spPr/>
      <dgm:t>
        <a:bodyPr/>
        <a:lstStyle/>
        <a:p>
          <a:pPr rtl="1"/>
          <a:r>
            <a:rPr lang="fa-IR" sz="2400" dirty="0">
              <a:cs typeface="Titr" panose="00000700000000000000" pitchFamily="2" charset="-78"/>
            </a:rPr>
            <a:t>موجودی</a:t>
          </a:r>
          <a:endParaRPr lang="fa" sz="2400" dirty="0">
            <a:cs typeface="Titr" panose="00000700000000000000" pitchFamily="2" charset="-78"/>
          </a:endParaRPr>
        </a:p>
      </dgm:t>
    </dgm:pt>
    <dgm:pt modelId="{63597D5C-1969-7440-803B-ABD15FB8883A}" type="parTrans" cxnId="{8E0DC11B-D345-2B43-807B-C3B6501D1511}">
      <dgm:prSet/>
      <dgm:spPr/>
      <dgm:t>
        <a:bodyPr/>
        <a:lstStyle/>
        <a:p>
          <a:pPr rtl="1"/>
          <a:endParaRPr lang="en-US">
            <a:cs typeface="Titr" panose="00000700000000000000" pitchFamily="2" charset="-78"/>
          </a:endParaRPr>
        </a:p>
      </dgm:t>
    </dgm:pt>
    <dgm:pt modelId="{E7C8DECD-5EEF-CF49-9819-E6525F13F61A}" type="sibTrans" cxnId="{8E0DC11B-D345-2B43-807B-C3B6501D1511}">
      <dgm:prSet/>
      <dgm:spPr/>
      <dgm:t>
        <a:bodyPr/>
        <a:lstStyle/>
        <a:p>
          <a:pPr rtl="1"/>
          <a:endParaRPr lang="en-US">
            <a:cs typeface="Titr" panose="00000700000000000000" pitchFamily="2" charset="-78"/>
          </a:endParaRPr>
        </a:p>
      </dgm:t>
    </dgm:pt>
    <dgm:pt modelId="{DCF2E49D-15F7-AF42-B11A-8D70E10B79B5}">
      <dgm:prSet/>
      <dgm:spPr/>
      <dgm:t>
        <a:bodyPr/>
        <a:lstStyle/>
        <a:p>
          <a:pPr rtl="1"/>
          <a:r>
            <a:rPr lang="fa" dirty="0">
              <a:cs typeface="Titr" panose="00000700000000000000" pitchFamily="2" charset="-78"/>
            </a:rPr>
            <a:t>تجهیزات بیش از زمان مورد نیاز نگهداری می شوند</a:t>
          </a:r>
        </a:p>
      </dgm:t>
    </dgm:pt>
    <dgm:pt modelId="{4EBF4E7C-7489-8944-A178-9C4A0C1DC208}" type="parTrans" cxnId="{528F403E-04EA-F04B-88C5-6D72BB7E1EDE}">
      <dgm:prSet/>
      <dgm:spPr/>
      <dgm:t>
        <a:bodyPr/>
        <a:lstStyle/>
        <a:p>
          <a:pPr rtl="1"/>
          <a:endParaRPr lang="en-US">
            <a:cs typeface="Titr" panose="00000700000000000000" pitchFamily="2" charset="-78"/>
          </a:endParaRPr>
        </a:p>
      </dgm:t>
    </dgm:pt>
    <dgm:pt modelId="{F54E22FE-1157-AC40-A442-2498F53403F2}" type="sibTrans" cxnId="{528F403E-04EA-F04B-88C5-6D72BB7E1EDE}">
      <dgm:prSet/>
      <dgm:spPr/>
      <dgm:t>
        <a:bodyPr/>
        <a:lstStyle/>
        <a:p>
          <a:pPr rtl="1"/>
          <a:endParaRPr lang="en-US">
            <a:cs typeface="Titr" panose="00000700000000000000" pitchFamily="2" charset="-78"/>
          </a:endParaRPr>
        </a:p>
      </dgm:t>
    </dgm:pt>
    <dgm:pt modelId="{2C14C0BD-5895-5445-B76E-0554509C4A15}">
      <dgm:prSet custT="1"/>
      <dgm:spPr/>
      <dgm:t>
        <a:bodyPr/>
        <a:lstStyle/>
        <a:p>
          <a:pPr rtl="1"/>
          <a:r>
            <a:rPr lang="fa-IR" sz="2400" dirty="0">
              <a:cs typeface="Titr" panose="00000700000000000000" pitchFamily="2" charset="-78"/>
            </a:rPr>
            <a:t>انتظار</a:t>
          </a:r>
          <a:endParaRPr lang="fa" sz="2400" dirty="0">
            <a:cs typeface="Titr" panose="00000700000000000000" pitchFamily="2" charset="-78"/>
          </a:endParaRPr>
        </a:p>
      </dgm:t>
    </dgm:pt>
    <dgm:pt modelId="{0BEE9D4A-8C2F-DD4A-A5E6-92404EB11320}" type="parTrans" cxnId="{FB50E2D2-DB53-214D-911F-9FFCEB21B45A}">
      <dgm:prSet/>
      <dgm:spPr/>
      <dgm:t>
        <a:bodyPr/>
        <a:lstStyle/>
        <a:p>
          <a:pPr rtl="1"/>
          <a:endParaRPr lang="en-US">
            <a:cs typeface="Titr" panose="00000700000000000000" pitchFamily="2" charset="-78"/>
          </a:endParaRPr>
        </a:p>
      </dgm:t>
    </dgm:pt>
    <dgm:pt modelId="{C2291044-C862-B04D-851B-B8156D3DE050}" type="sibTrans" cxnId="{FB50E2D2-DB53-214D-911F-9FFCEB21B45A}">
      <dgm:prSet/>
      <dgm:spPr/>
      <dgm:t>
        <a:bodyPr/>
        <a:lstStyle/>
        <a:p>
          <a:pPr rtl="1"/>
          <a:endParaRPr lang="en-US">
            <a:cs typeface="Titr" panose="00000700000000000000" pitchFamily="2" charset="-78"/>
          </a:endParaRPr>
        </a:p>
      </dgm:t>
    </dgm:pt>
    <dgm:pt modelId="{E348646F-A1D3-3C44-8820-90AE5FB62EE2}">
      <dgm:prSet/>
      <dgm:spPr/>
      <dgm:t>
        <a:bodyPr/>
        <a:lstStyle/>
        <a:p>
          <a:pPr rtl="1"/>
          <a:r>
            <a:rPr lang="fa" dirty="0">
              <a:cs typeface="Titr" panose="00000700000000000000" pitchFamily="2" charset="-78"/>
            </a:rPr>
            <a:t>منتظر در دسترس بودن مهندس </a:t>
          </a:r>
          <a:r>
            <a:rPr lang="fa-IR" dirty="0">
              <a:cs typeface="Titr" panose="00000700000000000000" pitchFamily="2" charset="-78"/>
            </a:rPr>
            <a:t>مسئول</a:t>
          </a:r>
          <a:r>
            <a:rPr lang="fa" dirty="0">
              <a:cs typeface="Titr" panose="00000700000000000000" pitchFamily="2" charset="-78"/>
            </a:rPr>
            <a:t> برای تایید</a:t>
          </a:r>
        </a:p>
      </dgm:t>
    </dgm:pt>
    <dgm:pt modelId="{DB4885D1-A9D7-974C-AFFC-4E821E1CAD6C}" type="parTrans" cxnId="{4A89BC81-781D-3F48-842B-4B2F89F70DA8}">
      <dgm:prSet/>
      <dgm:spPr/>
      <dgm:t>
        <a:bodyPr/>
        <a:lstStyle/>
        <a:p>
          <a:pPr rtl="1"/>
          <a:endParaRPr lang="en-US">
            <a:cs typeface="Titr" panose="00000700000000000000" pitchFamily="2" charset="-78"/>
          </a:endParaRPr>
        </a:p>
      </dgm:t>
    </dgm:pt>
    <dgm:pt modelId="{0FBEA883-94BF-BC4B-83BA-EE92F3E66595}" type="sibTrans" cxnId="{4A89BC81-781D-3F48-842B-4B2F89F70DA8}">
      <dgm:prSet/>
      <dgm:spPr/>
      <dgm:t>
        <a:bodyPr/>
        <a:lstStyle/>
        <a:p>
          <a:pPr rtl="1"/>
          <a:endParaRPr lang="en-US">
            <a:cs typeface="Titr" panose="00000700000000000000" pitchFamily="2" charset="-78"/>
          </a:endParaRPr>
        </a:p>
      </dgm:t>
    </dgm:pt>
    <dgm:pt modelId="{BBB49B8A-1B5C-A649-8BA8-0EF9CD8DC4BC}" type="pres">
      <dgm:prSet presAssocID="{C1099587-62D3-C94D-A519-384AD625F8FD}" presName="linear" presStyleCnt="0">
        <dgm:presLayoutVars>
          <dgm:dir/>
          <dgm:animLvl val="lvl"/>
          <dgm:resizeHandles val="exact"/>
        </dgm:presLayoutVars>
      </dgm:prSet>
      <dgm:spPr/>
    </dgm:pt>
    <dgm:pt modelId="{4D01C914-5C80-AB45-A46D-5CC9B2DC170A}" type="pres">
      <dgm:prSet presAssocID="{0552C046-373F-9840-ABC6-B7B0A123323C}" presName="parentLin" presStyleCnt="0"/>
      <dgm:spPr/>
    </dgm:pt>
    <dgm:pt modelId="{45D50CA7-0786-234D-AE4E-2BAB1CF1128A}" type="pres">
      <dgm:prSet presAssocID="{0552C046-373F-9840-ABC6-B7B0A123323C}" presName="parentLeftMargin" presStyleLbl="node1" presStyleIdx="0" presStyleCnt="3"/>
      <dgm:spPr/>
    </dgm:pt>
    <dgm:pt modelId="{4D3D7672-25A2-3745-8689-A012CC0457DA}" type="pres">
      <dgm:prSet presAssocID="{0552C046-373F-9840-ABC6-B7B0A123323C}" presName="parentText" presStyleLbl="node1" presStyleIdx="0" presStyleCnt="3">
        <dgm:presLayoutVars>
          <dgm:chMax val="0"/>
          <dgm:bulletEnabled val="1"/>
        </dgm:presLayoutVars>
      </dgm:prSet>
      <dgm:spPr/>
    </dgm:pt>
    <dgm:pt modelId="{7B8B618B-0445-1245-B6B5-BB4286676365}" type="pres">
      <dgm:prSet presAssocID="{0552C046-373F-9840-ABC6-B7B0A123323C}" presName="negativeSpace" presStyleCnt="0"/>
      <dgm:spPr/>
    </dgm:pt>
    <dgm:pt modelId="{64A0DEC9-8054-F24F-ABF8-DC9C3E5EBE02}" type="pres">
      <dgm:prSet presAssocID="{0552C046-373F-9840-ABC6-B7B0A123323C}" presName="childText" presStyleLbl="conFgAcc1" presStyleIdx="0" presStyleCnt="3">
        <dgm:presLayoutVars>
          <dgm:bulletEnabled val="1"/>
        </dgm:presLayoutVars>
      </dgm:prSet>
      <dgm:spPr/>
    </dgm:pt>
    <dgm:pt modelId="{5583D0CA-E288-BC43-9B86-C900F8789D30}" type="pres">
      <dgm:prSet presAssocID="{A154EC7C-9724-2946-BD5B-5ACB6C9D4AA6}" presName="spaceBetweenRectangles" presStyleCnt="0"/>
      <dgm:spPr/>
    </dgm:pt>
    <dgm:pt modelId="{D19D6F32-082F-464F-8A72-C20BB0E561C8}" type="pres">
      <dgm:prSet presAssocID="{70EBB1D7-F1A3-8C45-BAED-1ADF2E0F9589}" presName="parentLin" presStyleCnt="0"/>
      <dgm:spPr/>
    </dgm:pt>
    <dgm:pt modelId="{F65FB0DD-7FEF-BC40-9F6F-1099D4A35773}" type="pres">
      <dgm:prSet presAssocID="{70EBB1D7-F1A3-8C45-BAED-1ADF2E0F9589}" presName="parentLeftMargin" presStyleLbl="node1" presStyleIdx="0" presStyleCnt="3"/>
      <dgm:spPr/>
    </dgm:pt>
    <dgm:pt modelId="{2C3CAE34-0E83-E94E-B9BE-478332AD53B9}" type="pres">
      <dgm:prSet presAssocID="{70EBB1D7-F1A3-8C45-BAED-1ADF2E0F9589}" presName="parentText" presStyleLbl="node1" presStyleIdx="1" presStyleCnt="3">
        <dgm:presLayoutVars>
          <dgm:chMax val="0"/>
          <dgm:bulletEnabled val="1"/>
        </dgm:presLayoutVars>
      </dgm:prSet>
      <dgm:spPr/>
    </dgm:pt>
    <dgm:pt modelId="{FA4A595F-D78A-AC42-B347-4EDB07DD17FF}" type="pres">
      <dgm:prSet presAssocID="{70EBB1D7-F1A3-8C45-BAED-1ADF2E0F9589}" presName="negativeSpace" presStyleCnt="0"/>
      <dgm:spPr/>
    </dgm:pt>
    <dgm:pt modelId="{6957F5B9-7E84-1645-9DBC-0F9C73387335}" type="pres">
      <dgm:prSet presAssocID="{70EBB1D7-F1A3-8C45-BAED-1ADF2E0F9589}" presName="childText" presStyleLbl="conFgAcc1" presStyleIdx="1" presStyleCnt="3">
        <dgm:presLayoutVars>
          <dgm:bulletEnabled val="1"/>
        </dgm:presLayoutVars>
      </dgm:prSet>
      <dgm:spPr/>
    </dgm:pt>
    <dgm:pt modelId="{0029CBA8-FF31-EA44-8613-2BFC69CAFA86}" type="pres">
      <dgm:prSet presAssocID="{E7C8DECD-5EEF-CF49-9819-E6525F13F61A}" presName="spaceBetweenRectangles" presStyleCnt="0"/>
      <dgm:spPr/>
    </dgm:pt>
    <dgm:pt modelId="{564F86BC-6E40-7C4D-86E6-3B2EA75E8EB6}" type="pres">
      <dgm:prSet presAssocID="{2C14C0BD-5895-5445-B76E-0554509C4A15}" presName="parentLin" presStyleCnt="0"/>
      <dgm:spPr/>
    </dgm:pt>
    <dgm:pt modelId="{F17D7B51-B9A3-4F44-B009-803E8B0F935B}" type="pres">
      <dgm:prSet presAssocID="{2C14C0BD-5895-5445-B76E-0554509C4A15}" presName="parentLeftMargin" presStyleLbl="node1" presStyleIdx="1" presStyleCnt="3"/>
      <dgm:spPr/>
    </dgm:pt>
    <dgm:pt modelId="{1190623A-CAA1-D344-AD44-3E3A0211A2F0}" type="pres">
      <dgm:prSet presAssocID="{2C14C0BD-5895-5445-B76E-0554509C4A15}" presName="parentText" presStyleLbl="node1" presStyleIdx="2" presStyleCnt="3">
        <dgm:presLayoutVars>
          <dgm:chMax val="0"/>
          <dgm:bulletEnabled val="1"/>
        </dgm:presLayoutVars>
      </dgm:prSet>
      <dgm:spPr/>
    </dgm:pt>
    <dgm:pt modelId="{0D83C40C-F50E-6C47-830D-1BDE3090AEAB}" type="pres">
      <dgm:prSet presAssocID="{2C14C0BD-5895-5445-B76E-0554509C4A15}" presName="negativeSpace" presStyleCnt="0"/>
      <dgm:spPr/>
    </dgm:pt>
    <dgm:pt modelId="{AE51FE02-AF22-6149-9558-D5EC29FAFD40}" type="pres">
      <dgm:prSet presAssocID="{2C14C0BD-5895-5445-B76E-0554509C4A15}" presName="childText" presStyleLbl="conFgAcc1" presStyleIdx="2" presStyleCnt="3">
        <dgm:presLayoutVars>
          <dgm:bulletEnabled val="1"/>
        </dgm:presLayoutVars>
      </dgm:prSet>
      <dgm:spPr/>
    </dgm:pt>
  </dgm:ptLst>
  <dgm:cxnLst>
    <dgm:cxn modelId="{51EC8404-7F9E-E347-84D6-7D4D811FF7BF}" type="presOf" srcId="{0552C046-373F-9840-ABC6-B7B0A123323C}" destId="{4D3D7672-25A2-3745-8689-A012CC0457DA}" srcOrd="1" destOrd="0" presId="urn:microsoft.com/office/officeart/2005/8/layout/list1"/>
    <dgm:cxn modelId="{FFF9620E-73FC-0B4E-BE0A-ECA8461F256B}" srcId="{0552C046-373F-9840-ABC6-B7B0A123323C}" destId="{E2F21850-7AC1-CD44-AA72-4C62542F4E1C}" srcOrd="0" destOrd="0" parTransId="{CD7801FE-ED99-6845-B7CE-E64CFA7C85CF}" sibTransId="{BE383B3A-0917-CB42-8D32-FAFE3CE69C7B}"/>
    <dgm:cxn modelId="{F18E3014-E972-B54B-91BC-0B75CDC2598C}" type="presOf" srcId="{2C14C0BD-5895-5445-B76E-0554509C4A15}" destId="{1190623A-CAA1-D344-AD44-3E3A0211A2F0}" srcOrd="1" destOrd="0" presId="urn:microsoft.com/office/officeart/2005/8/layout/list1"/>
    <dgm:cxn modelId="{09E1CF15-91BA-564F-A03D-622D68DA9446}" type="presOf" srcId="{70EBB1D7-F1A3-8C45-BAED-1ADF2E0F9589}" destId="{2C3CAE34-0E83-E94E-B9BE-478332AD53B9}" srcOrd="1" destOrd="0" presId="urn:microsoft.com/office/officeart/2005/8/layout/list1"/>
    <dgm:cxn modelId="{A40C4418-3355-B542-9F00-CBE7BCF70DCA}" type="presOf" srcId="{2C14C0BD-5895-5445-B76E-0554509C4A15}" destId="{F17D7B51-B9A3-4F44-B009-803E8B0F935B}" srcOrd="0" destOrd="0" presId="urn:microsoft.com/office/officeart/2005/8/layout/list1"/>
    <dgm:cxn modelId="{8E0DC11B-D345-2B43-807B-C3B6501D1511}" srcId="{C1099587-62D3-C94D-A519-384AD625F8FD}" destId="{70EBB1D7-F1A3-8C45-BAED-1ADF2E0F9589}" srcOrd="1" destOrd="0" parTransId="{63597D5C-1969-7440-803B-ABD15FB8883A}" sibTransId="{E7C8DECD-5EEF-CF49-9819-E6525F13F61A}"/>
    <dgm:cxn modelId="{0D8D4A37-1F2D-3A43-A641-3096FEC0DC85}" srcId="{0552C046-373F-9840-ABC6-B7B0A123323C}" destId="{DA9736D6-9503-064E-91A0-E7BC295A4FE0}" srcOrd="2" destOrd="0" parTransId="{154578BD-EE5A-B14D-9757-880A43CB166E}" sibTransId="{19D7F7E1-D0EB-8D4E-A013-29ED6058D613}"/>
    <dgm:cxn modelId="{528F403E-04EA-F04B-88C5-6D72BB7E1EDE}" srcId="{70EBB1D7-F1A3-8C45-BAED-1ADF2E0F9589}" destId="{DCF2E49D-15F7-AF42-B11A-8D70E10B79B5}" srcOrd="0" destOrd="0" parTransId="{4EBF4E7C-7489-8944-A178-9C4A0C1DC208}" sibTransId="{F54E22FE-1157-AC40-A442-2498F53403F2}"/>
    <dgm:cxn modelId="{892F9D5C-897D-D749-BDEE-C5602BFD8BE3}" type="presOf" srcId="{70EBB1D7-F1A3-8C45-BAED-1ADF2E0F9589}" destId="{F65FB0DD-7FEF-BC40-9F6F-1099D4A35773}" srcOrd="0" destOrd="0" presId="urn:microsoft.com/office/officeart/2005/8/layout/list1"/>
    <dgm:cxn modelId="{66053D67-24A0-7543-9734-18DF0BD50FC2}" type="presOf" srcId="{D97F44D2-A8E4-BE4D-9719-B7B2A7D81D58}" destId="{64A0DEC9-8054-F24F-ABF8-DC9C3E5EBE02}" srcOrd="0" destOrd="1" presId="urn:microsoft.com/office/officeart/2005/8/layout/list1"/>
    <dgm:cxn modelId="{C549E848-94D1-464F-AF36-68C4A1588F57}" srcId="{C1099587-62D3-C94D-A519-384AD625F8FD}" destId="{0552C046-373F-9840-ABC6-B7B0A123323C}" srcOrd="0" destOrd="0" parTransId="{F54B9AFC-A5C9-614E-A47D-158610945729}" sibTransId="{A154EC7C-9724-2946-BD5B-5ACB6C9D4AA6}"/>
    <dgm:cxn modelId="{7BA77170-B093-864C-AB15-2DF9FAE467DE}" type="presOf" srcId="{C1099587-62D3-C94D-A519-384AD625F8FD}" destId="{BBB49B8A-1B5C-A649-8BA8-0EF9CD8DC4BC}" srcOrd="0" destOrd="0" presId="urn:microsoft.com/office/officeart/2005/8/layout/list1"/>
    <dgm:cxn modelId="{4A89BC81-781D-3F48-842B-4B2F89F70DA8}" srcId="{2C14C0BD-5895-5445-B76E-0554509C4A15}" destId="{E348646F-A1D3-3C44-8820-90AE5FB62EE2}" srcOrd="0" destOrd="0" parTransId="{DB4885D1-A9D7-974C-AFFC-4E821E1CAD6C}" sibTransId="{0FBEA883-94BF-BC4B-83BA-EE92F3E66595}"/>
    <dgm:cxn modelId="{15D3DF8C-C122-1F49-BC5E-37482B5FC133}" type="presOf" srcId="{E348646F-A1D3-3C44-8820-90AE5FB62EE2}" destId="{AE51FE02-AF22-6149-9558-D5EC29FAFD40}" srcOrd="0" destOrd="0" presId="urn:microsoft.com/office/officeart/2005/8/layout/list1"/>
    <dgm:cxn modelId="{78C6D5B3-DC4A-F94E-BC92-FE0F870086A7}" type="presOf" srcId="{0552C046-373F-9840-ABC6-B7B0A123323C}" destId="{45D50CA7-0786-234D-AE4E-2BAB1CF1128A}" srcOrd="0" destOrd="0" presId="urn:microsoft.com/office/officeart/2005/8/layout/list1"/>
    <dgm:cxn modelId="{181B8FB7-B108-B04D-9B80-9927D9CD7D0E}" type="presOf" srcId="{DA9736D6-9503-064E-91A0-E7BC295A4FE0}" destId="{64A0DEC9-8054-F24F-ABF8-DC9C3E5EBE02}" srcOrd="0" destOrd="2" presId="urn:microsoft.com/office/officeart/2005/8/layout/list1"/>
    <dgm:cxn modelId="{307020BD-9794-884E-826E-AACF6A0E3796}" srcId="{0552C046-373F-9840-ABC6-B7B0A123323C}" destId="{D97F44D2-A8E4-BE4D-9719-B7B2A7D81D58}" srcOrd="1" destOrd="0" parTransId="{1780D9BA-F0DD-7845-825B-8DED444E685B}" sibTransId="{10930A1C-E618-984C-BDAA-2B2383BDD2CF}"/>
    <dgm:cxn modelId="{924B40C0-395C-8849-B809-5CD9F090AFFD}" type="presOf" srcId="{DCF2E49D-15F7-AF42-B11A-8D70E10B79B5}" destId="{6957F5B9-7E84-1645-9DBC-0F9C73387335}" srcOrd="0" destOrd="0" presId="urn:microsoft.com/office/officeart/2005/8/layout/list1"/>
    <dgm:cxn modelId="{FB50E2D2-DB53-214D-911F-9FFCEB21B45A}" srcId="{C1099587-62D3-C94D-A519-384AD625F8FD}" destId="{2C14C0BD-5895-5445-B76E-0554509C4A15}" srcOrd="2" destOrd="0" parTransId="{0BEE9D4A-8C2F-DD4A-A5E6-92404EB11320}" sibTransId="{C2291044-C862-B04D-851B-B8156D3DE050}"/>
    <dgm:cxn modelId="{32C2D9F7-6D07-4145-9F4F-D5FE87BAEC4A}" type="presOf" srcId="{E2F21850-7AC1-CD44-AA72-4C62542F4E1C}" destId="{64A0DEC9-8054-F24F-ABF8-DC9C3E5EBE02}" srcOrd="0" destOrd="0" presId="urn:microsoft.com/office/officeart/2005/8/layout/list1"/>
    <dgm:cxn modelId="{F02E772B-1706-BD4F-BE1A-D9B2FA1AFDEE}" type="presParOf" srcId="{BBB49B8A-1B5C-A649-8BA8-0EF9CD8DC4BC}" destId="{4D01C914-5C80-AB45-A46D-5CC9B2DC170A}" srcOrd="0" destOrd="0" presId="urn:microsoft.com/office/officeart/2005/8/layout/list1"/>
    <dgm:cxn modelId="{FEB4E83C-EC35-534A-8D72-D2E4E4D1A06E}" type="presParOf" srcId="{4D01C914-5C80-AB45-A46D-5CC9B2DC170A}" destId="{45D50CA7-0786-234D-AE4E-2BAB1CF1128A}" srcOrd="0" destOrd="0" presId="urn:microsoft.com/office/officeart/2005/8/layout/list1"/>
    <dgm:cxn modelId="{60EBFAC6-D487-D44B-B897-E431D0F2A3FB}" type="presParOf" srcId="{4D01C914-5C80-AB45-A46D-5CC9B2DC170A}" destId="{4D3D7672-25A2-3745-8689-A012CC0457DA}" srcOrd="1" destOrd="0" presId="urn:microsoft.com/office/officeart/2005/8/layout/list1"/>
    <dgm:cxn modelId="{FA9F869B-DA9C-3E43-9E9C-9FE410FDEAD9}" type="presParOf" srcId="{BBB49B8A-1B5C-A649-8BA8-0EF9CD8DC4BC}" destId="{7B8B618B-0445-1245-B6B5-BB4286676365}" srcOrd="1" destOrd="0" presId="urn:microsoft.com/office/officeart/2005/8/layout/list1"/>
    <dgm:cxn modelId="{E3047E08-8DF3-8940-9FD4-C9FF35B3EA10}" type="presParOf" srcId="{BBB49B8A-1B5C-A649-8BA8-0EF9CD8DC4BC}" destId="{64A0DEC9-8054-F24F-ABF8-DC9C3E5EBE02}" srcOrd="2" destOrd="0" presId="urn:microsoft.com/office/officeart/2005/8/layout/list1"/>
    <dgm:cxn modelId="{986EDE74-CBA1-1043-BCFE-4BCB9EEADE07}" type="presParOf" srcId="{BBB49B8A-1B5C-A649-8BA8-0EF9CD8DC4BC}" destId="{5583D0CA-E288-BC43-9B86-C900F8789D30}" srcOrd="3" destOrd="0" presId="urn:microsoft.com/office/officeart/2005/8/layout/list1"/>
    <dgm:cxn modelId="{FA1A806C-DEDC-8C46-BAA9-C462E504C906}" type="presParOf" srcId="{BBB49B8A-1B5C-A649-8BA8-0EF9CD8DC4BC}" destId="{D19D6F32-082F-464F-8A72-C20BB0E561C8}" srcOrd="4" destOrd="0" presId="urn:microsoft.com/office/officeart/2005/8/layout/list1"/>
    <dgm:cxn modelId="{B52DCA98-4F08-804F-80B5-C914E10B5EF2}" type="presParOf" srcId="{D19D6F32-082F-464F-8A72-C20BB0E561C8}" destId="{F65FB0DD-7FEF-BC40-9F6F-1099D4A35773}" srcOrd="0" destOrd="0" presId="urn:microsoft.com/office/officeart/2005/8/layout/list1"/>
    <dgm:cxn modelId="{6C243097-9FF5-1340-9390-B2D96E7F236D}" type="presParOf" srcId="{D19D6F32-082F-464F-8A72-C20BB0E561C8}" destId="{2C3CAE34-0E83-E94E-B9BE-478332AD53B9}" srcOrd="1" destOrd="0" presId="urn:microsoft.com/office/officeart/2005/8/layout/list1"/>
    <dgm:cxn modelId="{F2660590-6549-9948-8B48-1F5D2A53C752}" type="presParOf" srcId="{BBB49B8A-1B5C-A649-8BA8-0EF9CD8DC4BC}" destId="{FA4A595F-D78A-AC42-B347-4EDB07DD17FF}" srcOrd="5" destOrd="0" presId="urn:microsoft.com/office/officeart/2005/8/layout/list1"/>
    <dgm:cxn modelId="{C78DCFCB-7CEE-8745-8591-4A489ABB2D94}" type="presParOf" srcId="{BBB49B8A-1B5C-A649-8BA8-0EF9CD8DC4BC}" destId="{6957F5B9-7E84-1645-9DBC-0F9C73387335}" srcOrd="6" destOrd="0" presId="urn:microsoft.com/office/officeart/2005/8/layout/list1"/>
    <dgm:cxn modelId="{6799A2D7-258E-D44E-9279-9E21F8389C72}" type="presParOf" srcId="{BBB49B8A-1B5C-A649-8BA8-0EF9CD8DC4BC}" destId="{0029CBA8-FF31-EA44-8613-2BFC69CAFA86}" srcOrd="7" destOrd="0" presId="urn:microsoft.com/office/officeart/2005/8/layout/list1"/>
    <dgm:cxn modelId="{4053435C-647F-9C4A-9C0F-B220D6A92071}" type="presParOf" srcId="{BBB49B8A-1B5C-A649-8BA8-0EF9CD8DC4BC}" destId="{564F86BC-6E40-7C4D-86E6-3B2EA75E8EB6}" srcOrd="8" destOrd="0" presId="urn:microsoft.com/office/officeart/2005/8/layout/list1"/>
    <dgm:cxn modelId="{5B21B139-BCCA-A74C-80C7-04CFA1252C1C}" type="presParOf" srcId="{564F86BC-6E40-7C4D-86E6-3B2EA75E8EB6}" destId="{F17D7B51-B9A3-4F44-B009-803E8B0F935B}" srcOrd="0" destOrd="0" presId="urn:microsoft.com/office/officeart/2005/8/layout/list1"/>
    <dgm:cxn modelId="{70756982-12E3-0447-965E-184BA3F21680}" type="presParOf" srcId="{564F86BC-6E40-7C4D-86E6-3B2EA75E8EB6}" destId="{1190623A-CAA1-D344-AD44-3E3A0211A2F0}" srcOrd="1" destOrd="0" presId="urn:microsoft.com/office/officeart/2005/8/layout/list1"/>
    <dgm:cxn modelId="{826A05BF-7ED6-3548-B9D6-6D1C303BCC6D}" type="presParOf" srcId="{BBB49B8A-1B5C-A649-8BA8-0EF9CD8DC4BC}" destId="{0D83C40C-F50E-6C47-830D-1BDE3090AEAB}" srcOrd="9" destOrd="0" presId="urn:microsoft.com/office/officeart/2005/8/layout/list1"/>
    <dgm:cxn modelId="{D5FE5842-2905-CE47-93FE-3B8C81CA6AC9}" type="presParOf" srcId="{BBB49B8A-1B5C-A649-8BA8-0EF9CD8DC4BC}" destId="{AE51FE02-AF22-6149-9558-D5EC29FAFD40}"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51178F3-828B-8545-A506-E964EE3025A7}" type="doc">
      <dgm:prSet loTypeId="urn:microsoft.com/office/officeart/2005/8/layout/list1" loCatId="" qsTypeId="urn:microsoft.com/office/officeart/2005/8/quickstyle/3d2" qsCatId="3D" csTypeId="urn:microsoft.com/office/officeart/2005/8/colors/accent1_2" csCatId="accent1" phldr="1"/>
      <dgm:spPr/>
      <dgm:t>
        <a:bodyPr/>
        <a:lstStyle/>
        <a:p>
          <a:endParaRPr lang="en-US"/>
        </a:p>
      </dgm:t>
    </dgm:pt>
    <dgm:pt modelId="{10E2EF40-50EC-8247-B991-FCBD5ED5D09A}">
      <dgm:prSet custT="1"/>
      <dgm:spPr/>
      <dgm:t>
        <a:bodyPr/>
        <a:lstStyle/>
        <a:p>
          <a:pPr rtl="1"/>
          <a:r>
            <a:rPr lang="fa-IR" sz="2400" dirty="0">
              <a:cs typeface="Titr" panose="00000700000000000000" pitchFamily="2" charset="-78"/>
            </a:rPr>
            <a:t>خطا </a:t>
          </a:r>
          <a:r>
            <a:rPr lang="en-US" sz="2400" dirty="0">
              <a:cs typeface="Titr" panose="00000700000000000000" pitchFamily="2" charset="-78"/>
            </a:rPr>
            <a:t>defect</a:t>
          </a:r>
          <a:endParaRPr lang="fa" sz="2400" dirty="0">
            <a:cs typeface="Titr" panose="00000700000000000000" pitchFamily="2" charset="-78"/>
          </a:endParaRPr>
        </a:p>
      </dgm:t>
    </dgm:pt>
    <dgm:pt modelId="{547B31E3-2CD2-CB4D-BD59-F73B68DF6602}" type="parTrans" cxnId="{1A19F859-1E31-0B4D-9F99-AB1CCF1242D8}">
      <dgm:prSet/>
      <dgm:spPr/>
      <dgm:t>
        <a:bodyPr/>
        <a:lstStyle/>
        <a:p>
          <a:pPr rtl="1"/>
          <a:endParaRPr lang="en-US">
            <a:cs typeface="Titr" panose="00000700000000000000" pitchFamily="2" charset="-78"/>
          </a:endParaRPr>
        </a:p>
      </dgm:t>
    </dgm:pt>
    <dgm:pt modelId="{FF010B5E-4EEE-2F4F-A39A-AA125067AFD5}" type="sibTrans" cxnId="{1A19F859-1E31-0B4D-9F99-AB1CCF1242D8}">
      <dgm:prSet/>
      <dgm:spPr/>
      <dgm:t>
        <a:bodyPr/>
        <a:lstStyle/>
        <a:p>
          <a:pPr rtl="1"/>
          <a:endParaRPr lang="en-US">
            <a:cs typeface="Titr" panose="00000700000000000000" pitchFamily="2" charset="-78"/>
          </a:endParaRPr>
        </a:p>
      </dgm:t>
    </dgm:pt>
    <dgm:pt modelId="{AD5EECA9-7014-CF4E-A616-878EECC17B34}">
      <dgm:prSet custT="1"/>
      <dgm:spPr/>
      <dgm:t>
        <a:bodyPr/>
        <a:lstStyle/>
        <a:p>
          <a:pPr rtl="1"/>
          <a:r>
            <a:rPr lang="fa" sz="2000" dirty="0">
              <a:cs typeface="Titr" panose="00000700000000000000" pitchFamily="2" charset="-78"/>
            </a:rPr>
            <a:t>تجهیزات انتخاب شده در دسترس نیست، تجهیزات جایگزین جستجو می شود</a:t>
          </a:r>
        </a:p>
      </dgm:t>
    </dgm:pt>
    <dgm:pt modelId="{D5EFBFC0-BB86-E146-913D-A18EE100862B}" type="parTrans" cxnId="{43B331C8-496B-DC42-A1F2-97CF292DC095}">
      <dgm:prSet/>
      <dgm:spPr/>
      <dgm:t>
        <a:bodyPr/>
        <a:lstStyle/>
        <a:p>
          <a:pPr rtl="1"/>
          <a:endParaRPr lang="en-US">
            <a:cs typeface="Titr" panose="00000700000000000000" pitchFamily="2" charset="-78"/>
          </a:endParaRPr>
        </a:p>
      </dgm:t>
    </dgm:pt>
    <dgm:pt modelId="{09671D83-8FE7-BA46-AA45-19A0ECF4ACFF}" type="sibTrans" cxnId="{43B331C8-496B-DC42-A1F2-97CF292DC095}">
      <dgm:prSet/>
      <dgm:spPr/>
      <dgm:t>
        <a:bodyPr/>
        <a:lstStyle/>
        <a:p>
          <a:pPr rtl="1"/>
          <a:endParaRPr lang="en-US">
            <a:cs typeface="Titr" panose="00000700000000000000" pitchFamily="2" charset="-78"/>
          </a:endParaRPr>
        </a:p>
      </dgm:t>
    </dgm:pt>
    <dgm:pt modelId="{6C4CE554-69E0-DB4B-8C9F-FF65DD074E8A}">
      <dgm:prSet custT="1"/>
      <dgm:spPr/>
      <dgm:t>
        <a:bodyPr/>
        <a:lstStyle/>
        <a:p>
          <a:pPr rtl="1"/>
          <a:r>
            <a:rPr lang="fa" sz="2000" dirty="0">
              <a:cs typeface="Titr" panose="00000700000000000000" pitchFamily="2" charset="-78"/>
            </a:rPr>
            <a:t>تجهیزات نادرست تحویل داده شده و به تامین کننده بازگردانده شده است</a:t>
          </a:r>
        </a:p>
      </dgm:t>
    </dgm:pt>
    <dgm:pt modelId="{6F36311D-3F95-EF4D-BC2B-C8287AA0C152}" type="parTrans" cxnId="{918D3AC7-F9DA-1A42-A63E-6B31BF0BD2D3}">
      <dgm:prSet/>
      <dgm:spPr/>
      <dgm:t>
        <a:bodyPr/>
        <a:lstStyle/>
        <a:p>
          <a:pPr rtl="1"/>
          <a:endParaRPr lang="en-US">
            <a:cs typeface="Titr" panose="00000700000000000000" pitchFamily="2" charset="-78"/>
          </a:endParaRPr>
        </a:p>
      </dgm:t>
    </dgm:pt>
    <dgm:pt modelId="{A01D683D-8C49-A440-B2EA-C0203B1CFA23}" type="sibTrans" cxnId="{918D3AC7-F9DA-1A42-A63E-6B31BF0BD2D3}">
      <dgm:prSet/>
      <dgm:spPr/>
      <dgm:t>
        <a:bodyPr/>
        <a:lstStyle/>
        <a:p>
          <a:pPr rtl="1"/>
          <a:endParaRPr lang="en-US">
            <a:cs typeface="Titr" panose="00000700000000000000" pitchFamily="2" charset="-78"/>
          </a:endParaRPr>
        </a:p>
      </dgm:t>
    </dgm:pt>
    <dgm:pt modelId="{A88F7987-7F47-8D4E-84D2-031F69114DCA}">
      <dgm:prSet custT="1"/>
      <dgm:spPr/>
      <dgm:t>
        <a:bodyPr/>
        <a:lstStyle/>
        <a:p>
          <a:pPr rtl="1"/>
          <a:r>
            <a:rPr lang="fa" sz="2400" dirty="0">
              <a:cs typeface="Titr" panose="00000700000000000000" pitchFamily="2" charset="-78"/>
            </a:rPr>
            <a:t>فرا پردازش</a:t>
          </a:r>
          <a:r>
            <a:rPr lang="fa-IR" sz="2400" dirty="0">
              <a:cs typeface="Titr" panose="00000700000000000000" pitchFamily="2" charset="-78"/>
            </a:rPr>
            <a:t> </a:t>
          </a:r>
          <a:r>
            <a:rPr lang="en-US" sz="2400" dirty="0">
              <a:cs typeface="Titr" panose="00000700000000000000" pitchFamily="2" charset="-78"/>
            </a:rPr>
            <a:t>over processing</a:t>
          </a:r>
          <a:endParaRPr lang="fa" sz="2400" dirty="0">
            <a:cs typeface="Titr" panose="00000700000000000000" pitchFamily="2" charset="-78"/>
          </a:endParaRPr>
        </a:p>
      </dgm:t>
    </dgm:pt>
    <dgm:pt modelId="{24921576-FA9B-0D43-83B6-7569EC264982}" type="parTrans" cxnId="{5B9264E7-84FA-0C49-98EB-11BF5BF74AA4}">
      <dgm:prSet/>
      <dgm:spPr/>
      <dgm:t>
        <a:bodyPr/>
        <a:lstStyle/>
        <a:p>
          <a:pPr rtl="1"/>
          <a:endParaRPr lang="en-US">
            <a:cs typeface="Titr" panose="00000700000000000000" pitchFamily="2" charset="-78"/>
          </a:endParaRPr>
        </a:p>
      </dgm:t>
    </dgm:pt>
    <dgm:pt modelId="{31A40343-FC3E-864F-8BE3-366C55004D5E}" type="sibTrans" cxnId="{5B9264E7-84FA-0C49-98EB-11BF5BF74AA4}">
      <dgm:prSet/>
      <dgm:spPr/>
      <dgm:t>
        <a:bodyPr/>
        <a:lstStyle/>
        <a:p>
          <a:pPr rtl="1"/>
          <a:endParaRPr lang="en-US">
            <a:cs typeface="Titr" panose="00000700000000000000" pitchFamily="2" charset="-78"/>
          </a:endParaRPr>
        </a:p>
      </dgm:t>
    </dgm:pt>
    <dgm:pt modelId="{4F5F35BA-C7AD-3D43-B79F-E53B947ABF94}">
      <dgm:prSet custT="1"/>
      <dgm:spPr/>
      <dgm:t>
        <a:bodyPr/>
        <a:lstStyle/>
        <a:p>
          <a:pPr rtl="1"/>
          <a:r>
            <a:rPr lang="fa" sz="2000" dirty="0">
              <a:cs typeface="Titr" panose="00000700000000000000" pitchFamily="2" charset="-78"/>
            </a:rPr>
            <a:t>درخواست های اجاره به دلیل عدم نیاز به تایید و سپس توسط مهندس سایت لغو می شود</a:t>
          </a:r>
        </a:p>
      </dgm:t>
    </dgm:pt>
    <dgm:pt modelId="{D32A04A2-4AA6-0140-BE59-C555C671FF14}" type="parTrans" cxnId="{2A1D1A15-0ADD-7240-B76A-4DC361DA1311}">
      <dgm:prSet/>
      <dgm:spPr/>
      <dgm:t>
        <a:bodyPr/>
        <a:lstStyle/>
        <a:p>
          <a:pPr rtl="1"/>
          <a:endParaRPr lang="en-US">
            <a:cs typeface="Titr" panose="00000700000000000000" pitchFamily="2" charset="-78"/>
          </a:endParaRPr>
        </a:p>
      </dgm:t>
    </dgm:pt>
    <dgm:pt modelId="{96F8CD6B-D077-E148-829B-0701D6F45EFD}" type="sibTrans" cxnId="{2A1D1A15-0ADD-7240-B76A-4DC361DA1311}">
      <dgm:prSet/>
      <dgm:spPr/>
      <dgm:t>
        <a:bodyPr/>
        <a:lstStyle/>
        <a:p>
          <a:pPr rtl="1"/>
          <a:endParaRPr lang="en-US">
            <a:cs typeface="Titr" panose="00000700000000000000" pitchFamily="2" charset="-78"/>
          </a:endParaRPr>
        </a:p>
      </dgm:t>
    </dgm:pt>
    <dgm:pt modelId="{E7295B82-D2B9-7F42-AD7A-B9557A27A0DF}">
      <dgm:prSet custT="1"/>
      <dgm:spPr/>
      <dgm:t>
        <a:bodyPr/>
        <a:lstStyle/>
        <a:p>
          <a:pPr rtl="1"/>
          <a:r>
            <a:rPr lang="fa" sz="2400" dirty="0">
              <a:cs typeface="Titr" panose="00000700000000000000" pitchFamily="2" charset="-78"/>
            </a:rPr>
            <a:t>تولید بیش از حد</a:t>
          </a:r>
          <a:r>
            <a:rPr lang="en-US" sz="2400" dirty="0">
              <a:cs typeface="Titr" panose="00000700000000000000" pitchFamily="2" charset="-78"/>
            </a:rPr>
            <a:t>over production </a:t>
          </a:r>
          <a:endParaRPr lang="fa" sz="2400" dirty="0">
            <a:cs typeface="Titr" panose="00000700000000000000" pitchFamily="2" charset="-78"/>
          </a:endParaRPr>
        </a:p>
      </dgm:t>
    </dgm:pt>
    <dgm:pt modelId="{37721654-F765-844F-8D0F-AD12BABF1B70}" type="parTrans" cxnId="{5BB294FA-727B-2846-8200-FCD0330B575D}">
      <dgm:prSet/>
      <dgm:spPr/>
      <dgm:t>
        <a:bodyPr/>
        <a:lstStyle/>
        <a:p>
          <a:pPr rtl="1"/>
          <a:endParaRPr lang="en-US">
            <a:cs typeface="Titr" panose="00000700000000000000" pitchFamily="2" charset="-78"/>
          </a:endParaRPr>
        </a:p>
      </dgm:t>
    </dgm:pt>
    <dgm:pt modelId="{9F774AC4-72AB-8244-B30E-B3FD58FEE159}" type="sibTrans" cxnId="{5BB294FA-727B-2846-8200-FCD0330B575D}">
      <dgm:prSet/>
      <dgm:spPr/>
      <dgm:t>
        <a:bodyPr/>
        <a:lstStyle/>
        <a:p>
          <a:pPr rtl="1"/>
          <a:endParaRPr lang="en-US">
            <a:cs typeface="Titr" panose="00000700000000000000" pitchFamily="2" charset="-78"/>
          </a:endParaRPr>
        </a:p>
      </dgm:t>
    </dgm:pt>
    <dgm:pt modelId="{724C86DE-4D04-954C-81C7-DBF8E4ECD36D}">
      <dgm:prSet custT="1"/>
      <dgm:spPr/>
      <dgm:t>
        <a:bodyPr/>
        <a:lstStyle/>
        <a:p>
          <a:pPr rtl="1"/>
          <a:r>
            <a:rPr lang="fa" sz="2000" dirty="0">
              <a:cs typeface="Titr" panose="00000700000000000000" pitchFamily="2" charset="-78"/>
            </a:rPr>
            <a:t>تجهیزات</a:t>
          </a:r>
          <a:r>
            <a:rPr lang="fa-IR" sz="2000" dirty="0">
              <a:cs typeface="Titr" panose="00000700000000000000" pitchFamily="2" charset="-78"/>
            </a:rPr>
            <a:t>ی که اجاره شده است </a:t>
          </a:r>
          <a:r>
            <a:rPr lang="fa" sz="2000" dirty="0">
              <a:cs typeface="Titr" panose="00000700000000000000" pitchFamily="2" charset="-78"/>
            </a:rPr>
            <a:t>و توسط مهندس سایت</a:t>
          </a:r>
          <a:r>
            <a:rPr lang="fa-IR" sz="2000" dirty="0">
              <a:cs typeface="Titr" panose="00000700000000000000" pitchFamily="2" charset="-78"/>
            </a:rPr>
            <a:t> استفاده نمی شود</a:t>
          </a:r>
          <a:endParaRPr lang="fa" sz="2000" dirty="0">
            <a:cs typeface="Titr" panose="00000700000000000000" pitchFamily="2" charset="-78"/>
          </a:endParaRPr>
        </a:p>
      </dgm:t>
    </dgm:pt>
    <dgm:pt modelId="{4449980B-3A3C-D942-BF73-DAFF95E19E16}" type="parTrans" cxnId="{467B8621-FFEA-174A-AD1A-7A567F6E85D1}">
      <dgm:prSet/>
      <dgm:spPr/>
      <dgm:t>
        <a:bodyPr/>
        <a:lstStyle/>
        <a:p>
          <a:pPr rtl="1"/>
          <a:endParaRPr lang="en-US">
            <a:cs typeface="Titr" panose="00000700000000000000" pitchFamily="2" charset="-78"/>
          </a:endParaRPr>
        </a:p>
      </dgm:t>
    </dgm:pt>
    <dgm:pt modelId="{A592586F-88D8-0849-9337-0699C8EC1D75}" type="sibTrans" cxnId="{467B8621-FFEA-174A-AD1A-7A567F6E85D1}">
      <dgm:prSet/>
      <dgm:spPr/>
      <dgm:t>
        <a:bodyPr/>
        <a:lstStyle/>
        <a:p>
          <a:pPr rtl="1"/>
          <a:endParaRPr lang="en-US">
            <a:cs typeface="Titr" panose="00000700000000000000" pitchFamily="2" charset="-78"/>
          </a:endParaRPr>
        </a:p>
      </dgm:t>
    </dgm:pt>
    <dgm:pt modelId="{5A8E3D74-6838-4F56-BBD3-F7CE0AE5F385}">
      <dgm:prSet custT="1"/>
      <dgm:spPr/>
      <dgm:t>
        <a:bodyPr/>
        <a:lstStyle/>
        <a:p>
          <a:pPr rtl="1"/>
          <a:r>
            <a:rPr lang="fa" sz="2000" dirty="0">
              <a:cs typeface="Titr" panose="00000700000000000000" pitchFamily="2" charset="-78"/>
            </a:rPr>
            <a:t>منشی تجهیزات موجود را پیدا می کند و درخواست اجاره توسط مهندس </a:t>
          </a:r>
          <a:r>
            <a:rPr lang="fa-IR" sz="2000" dirty="0">
              <a:cs typeface="Titr" panose="00000700000000000000" pitchFamily="2" charset="-78"/>
            </a:rPr>
            <a:t>مسئول</a:t>
          </a:r>
          <a:r>
            <a:rPr lang="fa" sz="2000" dirty="0">
              <a:cs typeface="Titr" panose="00000700000000000000" pitchFamily="2" charset="-78"/>
            </a:rPr>
            <a:t> رد می شود</a:t>
          </a:r>
        </a:p>
      </dgm:t>
    </dgm:pt>
    <dgm:pt modelId="{8B4244A3-C213-46F8-8163-BAD8E24DDB2A}" type="parTrans" cxnId="{0F747DCD-6C1B-4238-93EC-873AE4C0C1E5}">
      <dgm:prSet/>
      <dgm:spPr/>
      <dgm:t>
        <a:bodyPr/>
        <a:lstStyle/>
        <a:p>
          <a:pPr rtl="1"/>
          <a:endParaRPr lang="en-AU">
            <a:cs typeface="Titr" panose="00000700000000000000" pitchFamily="2" charset="-78"/>
          </a:endParaRPr>
        </a:p>
      </dgm:t>
    </dgm:pt>
    <dgm:pt modelId="{EFECD6DD-8EED-4344-97B8-A11379CC5F24}" type="sibTrans" cxnId="{0F747DCD-6C1B-4238-93EC-873AE4C0C1E5}">
      <dgm:prSet/>
      <dgm:spPr/>
      <dgm:t>
        <a:bodyPr/>
        <a:lstStyle/>
        <a:p>
          <a:pPr rtl="1"/>
          <a:endParaRPr lang="en-AU">
            <a:cs typeface="Titr" panose="00000700000000000000" pitchFamily="2" charset="-78"/>
          </a:endParaRPr>
        </a:p>
      </dgm:t>
    </dgm:pt>
    <dgm:pt modelId="{C4B01D1C-3AEB-4646-9966-BB21233E146D}">
      <dgm:prSet custT="1"/>
      <dgm:spPr/>
      <dgm:t>
        <a:bodyPr/>
        <a:lstStyle/>
        <a:p>
          <a:pPr rtl="1"/>
          <a:r>
            <a:rPr lang="fa" sz="2000" dirty="0">
              <a:cs typeface="Titr" panose="00000700000000000000" pitchFamily="2" charset="-78"/>
            </a:rPr>
            <a:t>تجهیزات توسط مهندس سایت برگشت داده شده است زیرا نادرست است</a:t>
          </a:r>
        </a:p>
      </dgm:t>
    </dgm:pt>
    <dgm:pt modelId="{7CA023EB-E972-498E-B6B3-94E8A6D9755A}" type="parTrans" cxnId="{97F6E48A-D831-4DCB-8493-786EDB702D27}">
      <dgm:prSet/>
      <dgm:spPr/>
      <dgm:t>
        <a:bodyPr/>
        <a:lstStyle/>
        <a:p>
          <a:pPr rtl="1"/>
          <a:endParaRPr lang="en-AU">
            <a:cs typeface="Titr" panose="00000700000000000000" pitchFamily="2" charset="-78"/>
          </a:endParaRPr>
        </a:p>
      </dgm:t>
    </dgm:pt>
    <dgm:pt modelId="{D8A21BD6-DF95-40BE-85BE-05B2580085B8}" type="sibTrans" cxnId="{97F6E48A-D831-4DCB-8493-786EDB702D27}">
      <dgm:prSet/>
      <dgm:spPr/>
      <dgm:t>
        <a:bodyPr/>
        <a:lstStyle/>
        <a:p>
          <a:pPr rtl="1"/>
          <a:endParaRPr lang="en-AU">
            <a:cs typeface="Titr" panose="00000700000000000000" pitchFamily="2" charset="-78"/>
          </a:endParaRPr>
        </a:p>
      </dgm:t>
    </dgm:pt>
    <dgm:pt modelId="{346712E7-45BA-704A-86F3-AC028410DFE4}" type="pres">
      <dgm:prSet presAssocID="{B51178F3-828B-8545-A506-E964EE3025A7}" presName="linear" presStyleCnt="0">
        <dgm:presLayoutVars>
          <dgm:dir/>
          <dgm:animLvl val="lvl"/>
          <dgm:resizeHandles val="exact"/>
        </dgm:presLayoutVars>
      </dgm:prSet>
      <dgm:spPr/>
    </dgm:pt>
    <dgm:pt modelId="{C446CDA8-5D75-D84C-BB4B-851F9BA32178}" type="pres">
      <dgm:prSet presAssocID="{10E2EF40-50EC-8247-B991-FCBD5ED5D09A}" presName="parentLin" presStyleCnt="0"/>
      <dgm:spPr/>
    </dgm:pt>
    <dgm:pt modelId="{0C616E76-FCCF-B645-A722-53C14FB7464C}" type="pres">
      <dgm:prSet presAssocID="{10E2EF40-50EC-8247-B991-FCBD5ED5D09A}" presName="parentLeftMargin" presStyleLbl="node1" presStyleIdx="0" presStyleCnt="3"/>
      <dgm:spPr/>
    </dgm:pt>
    <dgm:pt modelId="{809F5857-5E03-0F44-ACFE-A938F31465A6}" type="pres">
      <dgm:prSet presAssocID="{10E2EF40-50EC-8247-B991-FCBD5ED5D09A}" presName="parentText" presStyleLbl="node1" presStyleIdx="0" presStyleCnt="3">
        <dgm:presLayoutVars>
          <dgm:chMax val="0"/>
          <dgm:bulletEnabled val="1"/>
        </dgm:presLayoutVars>
      </dgm:prSet>
      <dgm:spPr/>
    </dgm:pt>
    <dgm:pt modelId="{ADA64870-95A9-1748-B554-D18DBAC5AFE1}" type="pres">
      <dgm:prSet presAssocID="{10E2EF40-50EC-8247-B991-FCBD5ED5D09A}" presName="negativeSpace" presStyleCnt="0"/>
      <dgm:spPr/>
    </dgm:pt>
    <dgm:pt modelId="{2A03A2DB-BE36-3442-B16E-35D3F99DC13B}" type="pres">
      <dgm:prSet presAssocID="{10E2EF40-50EC-8247-B991-FCBD5ED5D09A}" presName="childText" presStyleLbl="conFgAcc1" presStyleIdx="0" presStyleCnt="3" custScaleY="120932">
        <dgm:presLayoutVars>
          <dgm:bulletEnabled val="1"/>
        </dgm:presLayoutVars>
      </dgm:prSet>
      <dgm:spPr/>
    </dgm:pt>
    <dgm:pt modelId="{7C550D4F-D477-634F-8A17-5A6FE203962F}" type="pres">
      <dgm:prSet presAssocID="{FF010B5E-4EEE-2F4F-A39A-AA125067AFD5}" presName="spaceBetweenRectangles" presStyleCnt="0"/>
      <dgm:spPr/>
    </dgm:pt>
    <dgm:pt modelId="{02984B1D-655F-EF4B-8096-2E2A317C0F56}" type="pres">
      <dgm:prSet presAssocID="{A88F7987-7F47-8D4E-84D2-031F69114DCA}" presName="parentLin" presStyleCnt="0"/>
      <dgm:spPr/>
    </dgm:pt>
    <dgm:pt modelId="{778D4363-0D4F-7C4C-9158-2BA0D55578E6}" type="pres">
      <dgm:prSet presAssocID="{A88F7987-7F47-8D4E-84D2-031F69114DCA}" presName="parentLeftMargin" presStyleLbl="node1" presStyleIdx="0" presStyleCnt="3"/>
      <dgm:spPr/>
    </dgm:pt>
    <dgm:pt modelId="{AEA47DC9-248B-BE47-9DC2-28ED66BD520C}" type="pres">
      <dgm:prSet presAssocID="{A88F7987-7F47-8D4E-84D2-031F69114DCA}" presName="parentText" presStyleLbl="node1" presStyleIdx="1" presStyleCnt="3">
        <dgm:presLayoutVars>
          <dgm:chMax val="0"/>
          <dgm:bulletEnabled val="1"/>
        </dgm:presLayoutVars>
      </dgm:prSet>
      <dgm:spPr/>
    </dgm:pt>
    <dgm:pt modelId="{BB93CAA2-5B0E-B346-BAC2-E717CCEC7094}" type="pres">
      <dgm:prSet presAssocID="{A88F7987-7F47-8D4E-84D2-031F69114DCA}" presName="negativeSpace" presStyleCnt="0"/>
      <dgm:spPr/>
    </dgm:pt>
    <dgm:pt modelId="{FF8E5937-EDED-EE4E-BF2F-59D3F9019F57}" type="pres">
      <dgm:prSet presAssocID="{A88F7987-7F47-8D4E-84D2-031F69114DCA}" presName="childText" presStyleLbl="conFgAcc1" presStyleIdx="1" presStyleCnt="3">
        <dgm:presLayoutVars>
          <dgm:bulletEnabled val="1"/>
        </dgm:presLayoutVars>
      </dgm:prSet>
      <dgm:spPr/>
    </dgm:pt>
    <dgm:pt modelId="{306059E8-F3EB-C348-8412-561CBEE06E1F}" type="pres">
      <dgm:prSet presAssocID="{31A40343-FC3E-864F-8BE3-366C55004D5E}" presName="spaceBetweenRectangles" presStyleCnt="0"/>
      <dgm:spPr/>
    </dgm:pt>
    <dgm:pt modelId="{A3AA2E90-52E8-8841-B135-FE2D6ED2D86C}" type="pres">
      <dgm:prSet presAssocID="{E7295B82-D2B9-7F42-AD7A-B9557A27A0DF}" presName="parentLin" presStyleCnt="0"/>
      <dgm:spPr/>
    </dgm:pt>
    <dgm:pt modelId="{AF2E8BDA-D14B-064C-91C3-552D8E233837}" type="pres">
      <dgm:prSet presAssocID="{E7295B82-D2B9-7F42-AD7A-B9557A27A0DF}" presName="parentLeftMargin" presStyleLbl="node1" presStyleIdx="1" presStyleCnt="3"/>
      <dgm:spPr/>
    </dgm:pt>
    <dgm:pt modelId="{3D148E57-9D47-C448-B323-4C698B01DAFA}" type="pres">
      <dgm:prSet presAssocID="{E7295B82-D2B9-7F42-AD7A-B9557A27A0DF}" presName="parentText" presStyleLbl="node1" presStyleIdx="2" presStyleCnt="3">
        <dgm:presLayoutVars>
          <dgm:chMax val="0"/>
          <dgm:bulletEnabled val="1"/>
        </dgm:presLayoutVars>
      </dgm:prSet>
      <dgm:spPr/>
    </dgm:pt>
    <dgm:pt modelId="{A7CFB6AD-FC16-3B4C-A992-EFCF47C06577}" type="pres">
      <dgm:prSet presAssocID="{E7295B82-D2B9-7F42-AD7A-B9557A27A0DF}" presName="negativeSpace" presStyleCnt="0"/>
      <dgm:spPr/>
    </dgm:pt>
    <dgm:pt modelId="{0BD9F23D-07AC-0840-8656-84F75D1ED434}" type="pres">
      <dgm:prSet presAssocID="{E7295B82-D2B9-7F42-AD7A-B9557A27A0DF}" presName="childText" presStyleLbl="conFgAcc1" presStyleIdx="2" presStyleCnt="3">
        <dgm:presLayoutVars>
          <dgm:bulletEnabled val="1"/>
        </dgm:presLayoutVars>
      </dgm:prSet>
      <dgm:spPr/>
    </dgm:pt>
  </dgm:ptLst>
  <dgm:cxnLst>
    <dgm:cxn modelId="{2A1D1A15-0ADD-7240-B76A-4DC361DA1311}" srcId="{A88F7987-7F47-8D4E-84D2-031F69114DCA}" destId="{4F5F35BA-C7AD-3D43-B79F-E53B947ABF94}" srcOrd="1" destOrd="0" parTransId="{D32A04A2-4AA6-0140-BE59-C555C671FF14}" sibTransId="{96F8CD6B-D077-E148-829B-0701D6F45EFD}"/>
    <dgm:cxn modelId="{EF870C1F-8256-3340-BE34-9C0691998F66}" type="presOf" srcId="{6C4CE554-69E0-DB4B-8C9F-FF65DD074E8A}" destId="{2A03A2DB-BE36-3442-B16E-35D3F99DC13B}" srcOrd="0" destOrd="1" presId="urn:microsoft.com/office/officeart/2005/8/layout/list1"/>
    <dgm:cxn modelId="{467B8621-FFEA-174A-AD1A-7A567F6E85D1}" srcId="{E7295B82-D2B9-7F42-AD7A-B9557A27A0DF}" destId="{724C86DE-4D04-954C-81C7-DBF8E4ECD36D}" srcOrd="0" destOrd="0" parTransId="{4449980B-3A3C-D942-BF73-DAFF95E19E16}" sibTransId="{A592586F-88D8-0849-9337-0699C8EC1D75}"/>
    <dgm:cxn modelId="{3ADE025E-C4B3-C44E-ACF4-3ED6F0A92292}" type="presOf" srcId="{A88F7987-7F47-8D4E-84D2-031F69114DCA}" destId="{778D4363-0D4F-7C4C-9158-2BA0D55578E6}" srcOrd="0" destOrd="0" presId="urn:microsoft.com/office/officeart/2005/8/layout/list1"/>
    <dgm:cxn modelId="{F3000266-7E9E-CA41-AC1A-99649CD139DB}" type="presOf" srcId="{AD5EECA9-7014-CF4E-A616-878EECC17B34}" destId="{2A03A2DB-BE36-3442-B16E-35D3F99DC13B}" srcOrd="0" destOrd="0" presId="urn:microsoft.com/office/officeart/2005/8/layout/list1"/>
    <dgm:cxn modelId="{83B41A6A-82D4-DB41-9916-5EC3975A9040}" type="presOf" srcId="{C4B01D1C-3AEB-4646-9966-BB21233E146D}" destId="{0BD9F23D-07AC-0840-8656-84F75D1ED434}" srcOrd="0" destOrd="1" presId="urn:microsoft.com/office/officeart/2005/8/layout/list1"/>
    <dgm:cxn modelId="{288C1D51-4AB5-C64F-A6D1-32204A5B4D2A}" type="presOf" srcId="{E7295B82-D2B9-7F42-AD7A-B9557A27A0DF}" destId="{AF2E8BDA-D14B-064C-91C3-552D8E233837}" srcOrd="0" destOrd="0" presId="urn:microsoft.com/office/officeart/2005/8/layout/list1"/>
    <dgm:cxn modelId="{83806853-491B-484B-A6FE-A48FFB2CE490}" type="presOf" srcId="{724C86DE-4D04-954C-81C7-DBF8E4ECD36D}" destId="{0BD9F23D-07AC-0840-8656-84F75D1ED434}" srcOrd="0" destOrd="0" presId="urn:microsoft.com/office/officeart/2005/8/layout/list1"/>
    <dgm:cxn modelId="{DC34A356-15B9-FD4A-93E6-D32FF11EBCCC}" type="presOf" srcId="{4F5F35BA-C7AD-3D43-B79F-E53B947ABF94}" destId="{FF8E5937-EDED-EE4E-BF2F-59D3F9019F57}" srcOrd="0" destOrd="1" presId="urn:microsoft.com/office/officeart/2005/8/layout/list1"/>
    <dgm:cxn modelId="{1A19F859-1E31-0B4D-9F99-AB1CCF1242D8}" srcId="{B51178F3-828B-8545-A506-E964EE3025A7}" destId="{10E2EF40-50EC-8247-B991-FCBD5ED5D09A}" srcOrd="0" destOrd="0" parTransId="{547B31E3-2CD2-CB4D-BD59-F73B68DF6602}" sibTransId="{FF010B5E-4EEE-2F4F-A39A-AA125067AFD5}"/>
    <dgm:cxn modelId="{D5F6627D-A22E-DB4A-94E0-947B17227EA8}" type="presOf" srcId="{10E2EF40-50EC-8247-B991-FCBD5ED5D09A}" destId="{0C616E76-FCCF-B645-A722-53C14FB7464C}" srcOrd="0" destOrd="0" presId="urn:microsoft.com/office/officeart/2005/8/layout/list1"/>
    <dgm:cxn modelId="{97F6E48A-D831-4DCB-8493-786EDB702D27}" srcId="{E7295B82-D2B9-7F42-AD7A-B9557A27A0DF}" destId="{C4B01D1C-3AEB-4646-9966-BB21233E146D}" srcOrd="1" destOrd="0" parTransId="{7CA023EB-E972-498E-B6B3-94E8A6D9755A}" sibTransId="{D8A21BD6-DF95-40BE-85BE-05B2580085B8}"/>
    <dgm:cxn modelId="{BF6423A2-1D8F-1444-A831-2B49656E5FD2}" type="presOf" srcId="{B51178F3-828B-8545-A506-E964EE3025A7}" destId="{346712E7-45BA-704A-86F3-AC028410DFE4}" srcOrd="0" destOrd="0" presId="urn:microsoft.com/office/officeart/2005/8/layout/list1"/>
    <dgm:cxn modelId="{918D3AC7-F9DA-1A42-A63E-6B31BF0BD2D3}" srcId="{10E2EF40-50EC-8247-B991-FCBD5ED5D09A}" destId="{6C4CE554-69E0-DB4B-8C9F-FF65DD074E8A}" srcOrd="1" destOrd="0" parTransId="{6F36311D-3F95-EF4D-BC2B-C8287AA0C152}" sibTransId="{A01D683D-8C49-A440-B2EA-C0203B1CFA23}"/>
    <dgm:cxn modelId="{43B331C8-496B-DC42-A1F2-97CF292DC095}" srcId="{10E2EF40-50EC-8247-B991-FCBD5ED5D09A}" destId="{AD5EECA9-7014-CF4E-A616-878EECC17B34}" srcOrd="0" destOrd="0" parTransId="{D5EFBFC0-BB86-E146-913D-A18EE100862B}" sibTransId="{09671D83-8FE7-BA46-AA45-19A0ECF4ACFF}"/>
    <dgm:cxn modelId="{0F747DCD-6C1B-4238-93EC-873AE4C0C1E5}" srcId="{A88F7987-7F47-8D4E-84D2-031F69114DCA}" destId="{5A8E3D74-6838-4F56-BBD3-F7CE0AE5F385}" srcOrd="0" destOrd="0" parTransId="{8B4244A3-C213-46F8-8163-BAD8E24DDB2A}" sibTransId="{EFECD6DD-8EED-4344-97B8-A11379CC5F24}"/>
    <dgm:cxn modelId="{BD6C84D0-35A7-AC46-B240-F5377C5C3321}" type="presOf" srcId="{E7295B82-D2B9-7F42-AD7A-B9557A27A0DF}" destId="{3D148E57-9D47-C448-B323-4C698B01DAFA}" srcOrd="1" destOrd="0" presId="urn:microsoft.com/office/officeart/2005/8/layout/list1"/>
    <dgm:cxn modelId="{8994C6D0-421F-1947-9E4F-6A481B5B4FF9}" type="presOf" srcId="{A88F7987-7F47-8D4E-84D2-031F69114DCA}" destId="{AEA47DC9-248B-BE47-9DC2-28ED66BD520C}" srcOrd="1" destOrd="0" presId="urn:microsoft.com/office/officeart/2005/8/layout/list1"/>
    <dgm:cxn modelId="{5B9264E7-84FA-0C49-98EB-11BF5BF74AA4}" srcId="{B51178F3-828B-8545-A506-E964EE3025A7}" destId="{A88F7987-7F47-8D4E-84D2-031F69114DCA}" srcOrd="1" destOrd="0" parTransId="{24921576-FA9B-0D43-83B6-7569EC264982}" sibTransId="{31A40343-FC3E-864F-8BE3-366C55004D5E}"/>
    <dgm:cxn modelId="{68F429F3-BAF3-0F49-BC0B-395761C4AE19}" type="presOf" srcId="{5A8E3D74-6838-4F56-BBD3-F7CE0AE5F385}" destId="{FF8E5937-EDED-EE4E-BF2F-59D3F9019F57}" srcOrd="0" destOrd="0" presId="urn:microsoft.com/office/officeart/2005/8/layout/list1"/>
    <dgm:cxn modelId="{0F4A62F5-B029-8B40-8396-FD23DD286B27}" type="presOf" srcId="{10E2EF40-50EC-8247-B991-FCBD5ED5D09A}" destId="{809F5857-5E03-0F44-ACFE-A938F31465A6}" srcOrd="1" destOrd="0" presId="urn:microsoft.com/office/officeart/2005/8/layout/list1"/>
    <dgm:cxn modelId="{5BB294FA-727B-2846-8200-FCD0330B575D}" srcId="{B51178F3-828B-8545-A506-E964EE3025A7}" destId="{E7295B82-D2B9-7F42-AD7A-B9557A27A0DF}" srcOrd="2" destOrd="0" parTransId="{37721654-F765-844F-8D0F-AD12BABF1B70}" sibTransId="{9F774AC4-72AB-8244-B30E-B3FD58FEE159}"/>
    <dgm:cxn modelId="{47BDA713-A418-D545-8E0B-EDC035C5C117}" type="presParOf" srcId="{346712E7-45BA-704A-86F3-AC028410DFE4}" destId="{C446CDA8-5D75-D84C-BB4B-851F9BA32178}" srcOrd="0" destOrd="0" presId="urn:microsoft.com/office/officeart/2005/8/layout/list1"/>
    <dgm:cxn modelId="{A3CE9932-8636-E447-A62F-29F2545EEBB2}" type="presParOf" srcId="{C446CDA8-5D75-D84C-BB4B-851F9BA32178}" destId="{0C616E76-FCCF-B645-A722-53C14FB7464C}" srcOrd="0" destOrd="0" presId="urn:microsoft.com/office/officeart/2005/8/layout/list1"/>
    <dgm:cxn modelId="{008357BE-0450-B54E-BD53-F16DD732D22B}" type="presParOf" srcId="{C446CDA8-5D75-D84C-BB4B-851F9BA32178}" destId="{809F5857-5E03-0F44-ACFE-A938F31465A6}" srcOrd="1" destOrd="0" presId="urn:microsoft.com/office/officeart/2005/8/layout/list1"/>
    <dgm:cxn modelId="{92DE37F8-6F96-5C4D-B0A2-F2BE14A3F532}" type="presParOf" srcId="{346712E7-45BA-704A-86F3-AC028410DFE4}" destId="{ADA64870-95A9-1748-B554-D18DBAC5AFE1}" srcOrd="1" destOrd="0" presId="urn:microsoft.com/office/officeart/2005/8/layout/list1"/>
    <dgm:cxn modelId="{5D7622E6-A908-2B4C-82DD-C9AAD2580C8E}" type="presParOf" srcId="{346712E7-45BA-704A-86F3-AC028410DFE4}" destId="{2A03A2DB-BE36-3442-B16E-35D3F99DC13B}" srcOrd="2" destOrd="0" presId="urn:microsoft.com/office/officeart/2005/8/layout/list1"/>
    <dgm:cxn modelId="{D35A5886-974E-1046-8478-B90C634D5D8C}" type="presParOf" srcId="{346712E7-45BA-704A-86F3-AC028410DFE4}" destId="{7C550D4F-D477-634F-8A17-5A6FE203962F}" srcOrd="3" destOrd="0" presId="urn:microsoft.com/office/officeart/2005/8/layout/list1"/>
    <dgm:cxn modelId="{E45542B5-601A-454A-AAF4-FA7212AC15A0}" type="presParOf" srcId="{346712E7-45BA-704A-86F3-AC028410DFE4}" destId="{02984B1D-655F-EF4B-8096-2E2A317C0F56}" srcOrd="4" destOrd="0" presId="urn:microsoft.com/office/officeart/2005/8/layout/list1"/>
    <dgm:cxn modelId="{481FE3AD-B303-FE46-9692-428EE0D31935}" type="presParOf" srcId="{02984B1D-655F-EF4B-8096-2E2A317C0F56}" destId="{778D4363-0D4F-7C4C-9158-2BA0D55578E6}" srcOrd="0" destOrd="0" presId="urn:microsoft.com/office/officeart/2005/8/layout/list1"/>
    <dgm:cxn modelId="{17E99C30-2849-C343-B8CA-D73513E5076E}" type="presParOf" srcId="{02984B1D-655F-EF4B-8096-2E2A317C0F56}" destId="{AEA47DC9-248B-BE47-9DC2-28ED66BD520C}" srcOrd="1" destOrd="0" presId="urn:microsoft.com/office/officeart/2005/8/layout/list1"/>
    <dgm:cxn modelId="{4EA94FCE-79C5-F74D-88D2-C1C368407806}" type="presParOf" srcId="{346712E7-45BA-704A-86F3-AC028410DFE4}" destId="{BB93CAA2-5B0E-B346-BAC2-E717CCEC7094}" srcOrd="5" destOrd="0" presId="urn:microsoft.com/office/officeart/2005/8/layout/list1"/>
    <dgm:cxn modelId="{139A488F-8FCA-3F43-BA83-85DAE5600AFC}" type="presParOf" srcId="{346712E7-45BA-704A-86F3-AC028410DFE4}" destId="{FF8E5937-EDED-EE4E-BF2F-59D3F9019F57}" srcOrd="6" destOrd="0" presId="urn:microsoft.com/office/officeart/2005/8/layout/list1"/>
    <dgm:cxn modelId="{9257FC78-2DC3-D144-99B2-756B53CE668E}" type="presParOf" srcId="{346712E7-45BA-704A-86F3-AC028410DFE4}" destId="{306059E8-F3EB-C348-8412-561CBEE06E1F}" srcOrd="7" destOrd="0" presId="urn:microsoft.com/office/officeart/2005/8/layout/list1"/>
    <dgm:cxn modelId="{208F5681-B031-774D-9660-B25337C060F6}" type="presParOf" srcId="{346712E7-45BA-704A-86F3-AC028410DFE4}" destId="{A3AA2E90-52E8-8841-B135-FE2D6ED2D86C}" srcOrd="8" destOrd="0" presId="urn:microsoft.com/office/officeart/2005/8/layout/list1"/>
    <dgm:cxn modelId="{EB2065D3-368A-9A46-A100-278C919DC0E9}" type="presParOf" srcId="{A3AA2E90-52E8-8841-B135-FE2D6ED2D86C}" destId="{AF2E8BDA-D14B-064C-91C3-552D8E233837}" srcOrd="0" destOrd="0" presId="urn:microsoft.com/office/officeart/2005/8/layout/list1"/>
    <dgm:cxn modelId="{BFCA50FB-5515-614E-ACE5-801AC638B009}" type="presParOf" srcId="{A3AA2E90-52E8-8841-B135-FE2D6ED2D86C}" destId="{3D148E57-9D47-C448-B323-4C698B01DAFA}" srcOrd="1" destOrd="0" presId="urn:microsoft.com/office/officeart/2005/8/layout/list1"/>
    <dgm:cxn modelId="{575C8F58-FFF7-8641-AAEE-0A5F2A54B862}" type="presParOf" srcId="{346712E7-45BA-704A-86F3-AC028410DFE4}" destId="{A7CFB6AD-FC16-3B4C-A992-EFCF47C06577}" srcOrd="9" destOrd="0" presId="urn:microsoft.com/office/officeart/2005/8/layout/list1"/>
    <dgm:cxn modelId="{A6FBB2A7-88DE-6548-97B6-81EF44BFE5C7}" type="presParOf" srcId="{346712E7-45BA-704A-86F3-AC028410DFE4}" destId="{0BD9F23D-07AC-0840-8656-84F75D1ED43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27F5AAA-4D75-0E43-9C7C-EDCC3E51CF27}" type="doc">
      <dgm:prSet loTypeId="urn:microsoft.com/office/officeart/2005/8/layout/vList2" loCatId="" qsTypeId="urn:microsoft.com/office/officeart/2005/8/quickstyle/3D3" qsCatId="3D" csTypeId="urn:microsoft.com/office/officeart/2005/8/colors/accent1_2" csCatId="accent1" phldr="1"/>
      <dgm:spPr/>
      <dgm:t>
        <a:bodyPr/>
        <a:lstStyle/>
        <a:p>
          <a:endParaRPr lang="en-US"/>
        </a:p>
      </dgm:t>
    </dgm:pt>
    <dgm:pt modelId="{AF67142B-83DF-304D-86BE-0DD446B6215D}">
      <dgm:prSet custT="1"/>
      <dgm:spPr/>
      <dgm:t>
        <a:bodyPr/>
        <a:lstStyle/>
        <a:p>
          <a:pPr rtl="1"/>
          <a:r>
            <a:rPr lang="fa" sz="2000" dirty="0">
              <a:cs typeface="Titr" panose="00000700000000000000" pitchFamily="2" charset="-78"/>
            </a:rPr>
            <a:t>نام موضوع</a:t>
          </a:r>
        </a:p>
      </dgm:t>
    </dgm:pt>
    <dgm:pt modelId="{0DE717CE-A649-A847-BA1A-79B182A13A78}" type="parTrans" cxnId="{9A637E2D-949B-8644-947F-00076D0BED9D}">
      <dgm:prSet/>
      <dgm:spPr/>
      <dgm:t>
        <a:bodyPr/>
        <a:lstStyle/>
        <a:p>
          <a:pPr rtl="1"/>
          <a:endParaRPr lang="en-US" sz="1600">
            <a:cs typeface="Titr" panose="00000700000000000000" pitchFamily="2" charset="-78"/>
          </a:endParaRPr>
        </a:p>
      </dgm:t>
    </dgm:pt>
    <dgm:pt modelId="{2E01E8A8-81B4-0046-9395-AB3702B00F9F}" type="sibTrans" cxnId="{9A637E2D-949B-8644-947F-00076D0BED9D}">
      <dgm:prSet/>
      <dgm:spPr/>
      <dgm:t>
        <a:bodyPr/>
        <a:lstStyle/>
        <a:p>
          <a:pPr rtl="1"/>
          <a:endParaRPr lang="en-US" sz="1600">
            <a:cs typeface="Titr" panose="00000700000000000000" pitchFamily="2" charset="-78"/>
          </a:endParaRPr>
        </a:p>
      </dgm:t>
    </dgm:pt>
    <dgm:pt modelId="{CF629445-4513-1447-9866-FEDE73F0E8ED}">
      <dgm:prSet custT="1"/>
      <dgm:spPr/>
      <dgm:t>
        <a:bodyPr/>
        <a:lstStyle/>
        <a:p>
          <a:pPr rtl="1"/>
          <a:r>
            <a:rPr lang="fa" sz="1800" dirty="0">
              <a:cs typeface="Titr" panose="00000700000000000000" pitchFamily="2" charset="-78"/>
            </a:rPr>
            <a:t>تجهیزات بیش از زمان مورد نیاز نگهداری می شوند</a:t>
          </a:r>
        </a:p>
      </dgm:t>
    </dgm:pt>
    <dgm:pt modelId="{1E0F2C56-BF29-A942-84AB-2B805E41DA5D}" type="parTrans" cxnId="{E00B8D44-0E01-7D4F-8A6D-C1C218ACF43C}">
      <dgm:prSet/>
      <dgm:spPr/>
      <dgm:t>
        <a:bodyPr/>
        <a:lstStyle/>
        <a:p>
          <a:pPr rtl="1"/>
          <a:endParaRPr lang="en-US" sz="1600">
            <a:cs typeface="Titr" panose="00000700000000000000" pitchFamily="2" charset="-78"/>
          </a:endParaRPr>
        </a:p>
      </dgm:t>
    </dgm:pt>
    <dgm:pt modelId="{66761171-2A1C-4745-9E8F-AC756F7303B9}" type="sibTrans" cxnId="{E00B8D44-0E01-7D4F-8A6D-C1C218ACF43C}">
      <dgm:prSet/>
      <dgm:spPr/>
      <dgm:t>
        <a:bodyPr/>
        <a:lstStyle/>
        <a:p>
          <a:pPr rtl="1"/>
          <a:endParaRPr lang="en-US" sz="1600">
            <a:cs typeface="Titr" panose="00000700000000000000" pitchFamily="2" charset="-78"/>
          </a:endParaRPr>
        </a:p>
      </dgm:t>
    </dgm:pt>
    <dgm:pt modelId="{609A163D-A508-D247-9000-43873FA30491}">
      <dgm:prSet custT="1"/>
      <dgm:spPr/>
      <dgm:t>
        <a:bodyPr/>
        <a:lstStyle/>
        <a:p>
          <a:pPr rtl="1"/>
          <a:r>
            <a:rPr lang="fa" sz="2000" dirty="0">
              <a:cs typeface="Titr" panose="00000700000000000000" pitchFamily="2" charset="-78"/>
            </a:rPr>
            <a:t>شرح</a:t>
          </a:r>
        </a:p>
      </dgm:t>
    </dgm:pt>
    <dgm:pt modelId="{E253E9AB-71E5-674D-92FA-33560E476B77}" type="parTrans" cxnId="{A037C921-CFF7-FC4B-9B99-495D21F5CE01}">
      <dgm:prSet/>
      <dgm:spPr/>
      <dgm:t>
        <a:bodyPr/>
        <a:lstStyle/>
        <a:p>
          <a:pPr rtl="1"/>
          <a:endParaRPr lang="en-US" sz="1600">
            <a:cs typeface="Titr" panose="00000700000000000000" pitchFamily="2" charset="-78"/>
          </a:endParaRPr>
        </a:p>
      </dgm:t>
    </dgm:pt>
    <dgm:pt modelId="{A944A56D-6F15-D54B-A357-57B25FFBDEE7}" type="sibTrans" cxnId="{A037C921-CFF7-FC4B-9B99-495D21F5CE01}">
      <dgm:prSet/>
      <dgm:spPr/>
      <dgm:t>
        <a:bodyPr/>
        <a:lstStyle/>
        <a:p>
          <a:pPr rtl="1"/>
          <a:endParaRPr lang="en-US" sz="1600">
            <a:cs typeface="Titr" panose="00000700000000000000" pitchFamily="2" charset="-78"/>
          </a:endParaRPr>
        </a:p>
      </dgm:t>
    </dgm:pt>
    <dgm:pt modelId="{EF7552A4-117C-614D-A92E-2E716F7E1EE2}">
      <dgm:prSet custT="1"/>
      <dgm:spPr/>
      <dgm:t>
        <a:bodyPr/>
        <a:lstStyle/>
        <a:p>
          <a:pPr rtl="1"/>
          <a:r>
            <a:rPr lang="fa" sz="1800" dirty="0">
              <a:cs typeface="Titr" panose="00000700000000000000" pitchFamily="2" charset="-78"/>
            </a:rPr>
            <a:t>مهندسان سایت با درخواست تمدید مهلت از تامین کننده، تجهیزات اجاره ای را بیش از زمان مورد نیاز نگه می دارند</a:t>
          </a:r>
        </a:p>
      </dgm:t>
    </dgm:pt>
    <dgm:pt modelId="{D5AB5230-6FB7-D94E-A4A3-4844DAD195C4}" type="parTrans" cxnId="{3C736A99-0DCF-7341-AC3B-A76187EEADF1}">
      <dgm:prSet/>
      <dgm:spPr/>
      <dgm:t>
        <a:bodyPr/>
        <a:lstStyle/>
        <a:p>
          <a:pPr rtl="1"/>
          <a:endParaRPr lang="en-US" sz="1600">
            <a:cs typeface="Titr" panose="00000700000000000000" pitchFamily="2" charset="-78"/>
          </a:endParaRPr>
        </a:p>
      </dgm:t>
    </dgm:pt>
    <dgm:pt modelId="{79F500B3-0CF5-8549-A64C-EB343542E36C}" type="sibTrans" cxnId="{3C736A99-0DCF-7341-AC3B-A76187EEADF1}">
      <dgm:prSet/>
      <dgm:spPr/>
      <dgm:t>
        <a:bodyPr/>
        <a:lstStyle/>
        <a:p>
          <a:pPr rtl="1"/>
          <a:endParaRPr lang="en-US" sz="1600">
            <a:cs typeface="Titr" panose="00000700000000000000" pitchFamily="2" charset="-78"/>
          </a:endParaRPr>
        </a:p>
      </dgm:t>
    </dgm:pt>
    <dgm:pt modelId="{BA9272DF-3DEB-F945-A808-D76392B0E03C}">
      <dgm:prSet custT="1"/>
      <dgm:spPr/>
      <dgm:t>
        <a:bodyPr/>
        <a:lstStyle/>
        <a:p>
          <a:pPr rtl="1"/>
          <a:r>
            <a:rPr lang="fa" sz="2000" dirty="0">
              <a:cs typeface="Titr" panose="00000700000000000000" pitchFamily="2" charset="-78"/>
            </a:rPr>
            <a:t>داده ها و فرضیه ها</a:t>
          </a:r>
        </a:p>
      </dgm:t>
    </dgm:pt>
    <dgm:pt modelId="{0302322C-150E-8445-A025-BC156C2706BE}" type="parTrans" cxnId="{4AC82329-71CB-874A-B0E2-91D6C12F12A8}">
      <dgm:prSet/>
      <dgm:spPr/>
      <dgm:t>
        <a:bodyPr/>
        <a:lstStyle/>
        <a:p>
          <a:pPr rtl="1"/>
          <a:endParaRPr lang="en-US" sz="1600">
            <a:cs typeface="Titr" panose="00000700000000000000" pitchFamily="2" charset="-78"/>
          </a:endParaRPr>
        </a:p>
      </dgm:t>
    </dgm:pt>
    <dgm:pt modelId="{CBD801C5-C389-6541-90CD-3C6EF4724C94}" type="sibTrans" cxnId="{4AC82329-71CB-874A-B0E2-91D6C12F12A8}">
      <dgm:prSet/>
      <dgm:spPr/>
      <dgm:t>
        <a:bodyPr/>
        <a:lstStyle/>
        <a:p>
          <a:pPr rtl="1"/>
          <a:endParaRPr lang="en-US" sz="1600">
            <a:cs typeface="Titr" panose="00000700000000000000" pitchFamily="2" charset="-78"/>
          </a:endParaRPr>
        </a:p>
      </dgm:t>
    </dgm:pt>
    <dgm:pt modelId="{36082ADB-3DC1-BC4D-B9F6-730AFFF15A3C}">
      <dgm:prSet custT="1"/>
      <dgm:spPr/>
      <dgm:t>
        <a:bodyPr/>
        <a:lstStyle/>
        <a:p>
          <a:pPr rtl="1"/>
          <a:r>
            <a:rPr lang="fa" sz="1800" dirty="0">
              <a:cs typeface="Titr" panose="00000700000000000000" pitchFamily="2" charset="-78"/>
            </a:rPr>
            <a:t>3000 قطعه تجهیزات اجاره شده </a:t>
          </a:r>
          <a:br>
            <a:rPr lang="en-US" sz="1800" dirty="0">
              <a:cs typeface="Titr" panose="00000700000000000000" pitchFamily="2" charset="-78"/>
            </a:rPr>
          </a:br>
          <a:r>
            <a:rPr lang="fa" sz="1800" dirty="0">
              <a:cs typeface="Titr" panose="00000700000000000000" pitchFamily="2" charset="-78"/>
            </a:rPr>
            <a:t>در 10 درصد موارد، تجهیزات دو روز بیشتر از نیاز نگهداری می شود. </a:t>
          </a:r>
          <a:br>
            <a:rPr lang="en-US" sz="1800" dirty="0">
              <a:cs typeface="Titr" panose="00000700000000000000" pitchFamily="2" charset="-78"/>
            </a:rPr>
          </a:br>
          <a:r>
            <a:rPr lang="fa" sz="1800" dirty="0">
              <a:cs typeface="Titr" panose="00000700000000000000" pitchFamily="2" charset="-78"/>
            </a:rPr>
            <a:t>میانگین هزینه اجاره 100 </a:t>
          </a:r>
          <a:r>
            <a:rPr lang="fa-IR" sz="1800" dirty="0">
              <a:cs typeface="Titr" panose="00000700000000000000" pitchFamily="2" charset="-78"/>
            </a:rPr>
            <a:t>دلار </a:t>
          </a:r>
          <a:r>
            <a:rPr lang="fa" sz="1800" dirty="0">
              <a:cs typeface="Titr" panose="00000700000000000000" pitchFamily="2" charset="-78"/>
            </a:rPr>
            <a:t>در روز است.</a:t>
          </a:r>
        </a:p>
      </dgm:t>
    </dgm:pt>
    <dgm:pt modelId="{D7384D31-3897-E840-9846-D7B360F3F2F1}" type="parTrans" cxnId="{150BCFC7-2242-0C4A-95ED-F8BFD11E64EE}">
      <dgm:prSet/>
      <dgm:spPr/>
      <dgm:t>
        <a:bodyPr/>
        <a:lstStyle/>
        <a:p>
          <a:pPr rtl="1"/>
          <a:endParaRPr lang="en-US" sz="1600">
            <a:cs typeface="Titr" panose="00000700000000000000" pitchFamily="2" charset="-78"/>
          </a:endParaRPr>
        </a:p>
      </dgm:t>
    </dgm:pt>
    <dgm:pt modelId="{391CA55B-CD44-BF4E-AF06-5B17C0D7088F}" type="sibTrans" cxnId="{150BCFC7-2242-0C4A-95ED-F8BFD11E64EE}">
      <dgm:prSet/>
      <dgm:spPr/>
      <dgm:t>
        <a:bodyPr/>
        <a:lstStyle/>
        <a:p>
          <a:pPr rtl="1"/>
          <a:endParaRPr lang="en-US" sz="1600">
            <a:cs typeface="Titr" panose="00000700000000000000" pitchFamily="2" charset="-78"/>
          </a:endParaRPr>
        </a:p>
      </dgm:t>
    </dgm:pt>
    <dgm:pt modelId="{951C0CF8-A847-E649-BBB4-3D57B3755115}">
      <dgm:prSet custT="1"/>
      <dgm:spPr/>
      <dgm:t>
        <a:bodyPr/>
        <a:lstStyle/>
        <a:p>
          <a:pPr rtl="1"/>
          <a:r>
            <a:rPr lang="fa" sz="400" dirty="0">
              <a:cs typeface="Titr" panose="00000700000000000000" pitchFamily="2" charset="-78"/>
            </a:rPr>
            <a:t>تاثیر کمی</a:t>
          </a:r>
        </a:p>
      </dgm:t>
    </dgm:pt>
    <dgm:pt modelId="{C76B4B11-1675-6840-80B6-AE65252434D6}" type="parTrans" cxnId="{29D9096E-43AE-3B49-BAE3-9CB734CE9281}">
      <dgm:prSet/>
      <dgm:spPr/>
      <dgm:t>
        <a:bodyPr/>
        <a:lstStyle/>
        <a:p>
          <a:pPr rtl="1"/>
          <a:endParaRPr lang="en-US" sz="1600">
            <a:cs typeface="Titr" panose="00000700000000000000" pitchFamily="2" charset="-78"/>
          </a:endParaRPr>
        </a:p>
      </dgm:t>
    </dgm:pt>
    <dgm:pt modelId="{7705BD02-21E7-F247-9F60-8AABB165B1CD}" type="sibTrans" cxnId="{29D9096E-43AE-3B49-BAE3-9CB734CE9281}">
      <dgm:prSet/>
      <dgm:spPr/>
      <dgm:t>
        <a:bodyPr/>
        <a:lstStyle/>
        <a:p>
          <a:pPr rtl="1"/>
          <a:endParaRPr lang="en-US" sz="1600">
            <a:cs typeface="Titr" panose="00000700000000000000" pitchFamily="2" charset="-78"/>
          </a:endParaRPr>
        </a:p>
      </dgm:t>
    </dgm:pt>
    <dgm:pt modelId="{FFAF67D0-3321-E349-82B0-191BBA37EE6E}">
      <dgm:prSet custT="1"/>
      <dgm:spPr/>
      <dgm:t>
        <a:bodyPr/>
        <a:lstStyle/>
        <a:p>
          <a:pPr rtl="1"/>
          <a:r>
            <a:rPr lang="fa" sz="1800" dirty="0">
              <a:cs typeface="Titr" panose="00000700000000000000" pitchFamily="2" charset="-78"/>
            </a:rPr>
            <a:t>0.1 × 3000 × 2 × 100 = 60000 </a:t>
          </a:r>
          <a:r>
            <a:rPr lang="fa-IR" sz="1800" dirty="0">
              <a:cs typeface="Titr" panose="00000700000000000000" pitchFamily="2" charset="-78"/>
            </a:rPr>
            <a:t>دلار</a:t>
          </a:r>
          <a:endParaRPr lang="en-US" sz="1800" dirty="0">
            <a:cs typeface="Titr" panose="00000700000000000000" pitchFamily="2" charset="-78"/>
          </a:endParaRPr>
        </a:p>
      </dgm:t>
    </dgm:pt>
    <dgm:pt modelId="{F35C6726-927B-7641-9185-B0E7A6663BDA}" type="parTrans" cxnId="{6CCA56D2-B2D0-A344-B8A7-C2EF6D89E4DC}">
      <dgm:prSet/>
      <dgm:spPr/>
      <dgm:t>
        <a:bodyPr/>
        <a:lstStyle/>
        <a:p>
          <a:pPr rtl="1"/>
          <a:endParaRPr lang="en-US" sz="1600">
            <a:cs typeface="Titr" panose="00000700000000000000" pitchFamily="2" charset="-78"/>
          </a:endParaRPr>
        </a:p>
      </dgm:t>
    </dgm:pt>
    <dgm:pt modelId="{123EB6DC-31AB-0E43-990A-8FA2247C44D9}" type="sibTrans" cxnId="{6CCA56D2-B2D0-A344-B8A7-C2EF6D89E4DC}">
      <dgm:prSet/>
      <dgm:spPr/>
      <dgm:t>
        <a:bodyPr/>
        <a:lstStyle/>
        <a:p>
          <a:pPr rtl="1"/>
          <a:endParaRPr lang="en-US" sz="1600">
            <a:cs typeface="Titr" panose="00000700000000000000" pitchFamily="2" charset="-78"/>
          </a:endParaRPr>
        </a:p>
      </dgm:t>
    </dgm:pt>
    <dgm:pt modelId="{162EC4A3-1072-A64E-807C-71C86E9579AE}" type="pres">
      <dgm:prSet presAssocID="{527F5AAA-4D75-0E43-9C7C-EDCC3E51CF27}" presName="linear" presStyleCnt="0">
        <dgm:presLayoutVars>
          <dgm:animLvl val="lvl"/>
          <dgm:resizeHandles val="exact"/>
        </dgm:presLayoutVars>
      </dgm:prSet>
      <dgm:spPr/>
    </dgm:pt>
    <dgm:pt modelId="{E67B39B0-CD0D-D74D-B0AF-8F044FABDC31}" type="pres">
      <dgm:prSet presAssocID="{AF67142B-83DF-304D-86BE-0DD446B6215D}" presName="parentText" presStyleLbl="node1" presStyleIdx="0" presStyleCnt="4">
        <dgm:presLayoutVars>
          <dgm:chMax val="0"/>
          <dgm:bulletEnabled val="1"/>
        </dgm:presLayoutVars>
      </dgm:prSet>
      <dgm:spPr/>
    </dgm:pt>
    <dgm:pt modelId="{083445D6-3FCA-0A47-8A62-782ECF808B51}" type="pres">
      <dgm:prSet presAssocID="{AF67142B-83DF-304D-86BE-0DD446B6215D}" presName="childText" presStyleLbl="revTx" presStyleIdx="0" presStyleCnt="4">
        <dgm:presLayoutVars>
          <dgm:bulletEnabled val="1"/>
        </dgm:presLayoutVars>
      </dgm:prSet>
      <dgm:spPr/>
    </dgm:pt>
    <dgm:pt modelId="{C32E7790-0779-B646-A6BB-5A1B210F8FBE}" type="pres">
      <dgm:prSet presAssocID="{609A163D-A508-D247-9000-43873FA30491}" presName="parentText" presStyleLbl="node1" presStyleIdx="1" presStyleCnt="4">
        <dgm:presLayoutVars>
          <dgm:chMax val="0"/>
          <dgm:bulletEnabled val="1"/>
        </dgm:presLayoutVars>
      </dgm:prSet>
      <dgm:spPr/>
    </dgm:pt>
    <dgm:pt modelId="{2B986654-C0E7-7F43-B458-C0F266AF002E}" type="pres">
      <dgm:prSet presAssocID="{609A163D-A508-D247-9000-43873FA30491}" presName="childText" presStyleLbl="revTx" presStyleIdx="1" presStyleCnt="4">
        <dgm:presLayoutVars>
          <dgm:bulletEnabled val="1"/>
        </dgm:presLayoutVars>
      </dgm:prSet>
      <dgm:spPr/>
    </dgm:pt>
    <dgm:pt modelId="{8A7A1435-D921-E74E-84FC-796B9ADCC8DA}" type="pres">
      <dgm:prSet presAssocID="{BA9272DF-3DEB-F945-A808-D76392B0E03C}" presName="parentText" presStyleLbl="node1" presStyleIdx="2" presStyleCnt="4">
        <dgm:presLayoutVars>
          <dgm:chMax val="0"/>
          <dgm:bulletEnabled val="1"/>
        </dgm:presLayoutVars>
      </dgm:prSet>
      <dgm:spPr/>
    </dgm:pt>
    <dgm:pt modelId="{A89A47D0-88ED-AE49-9716-3F5685CA349E}" type="pres">
      <dgm:prSet presAssocID="{BA9272DF-3DEB-F945-A808-D76392B0E03C}" presName="childText" presStyleLbl="revTx" presStyleIdx="2" presStyleCnt="4">
        <dgm:presLayoutVars>
          <dgm:bulletEnabled val="1"/>
        </dgm:presLayoutVars>
      </dgm:prSet>
      <dgm:spPr/>
    </dgm:pt>
    <dgm:pt modelId="{531A8CEF-3066-5045-8AFF-F98BEC37B4C8}" type="pres">
      <dgm:prSet presAssocID="{951C0CF8-A847-E649-BBB4-3D57B3755115}" presName="parentText" presStyleLbl="node1" presStyleIdx="3" presStyleCnt="4">
        <dgm:presLayoutVars>
          <dgm:chMax val="0"/>
          <dgm:bulletEnabled val="1"/>
        </dgm:presLayoutVars>
      </dgm:prSet>
      <dgm:spPr/>
    </dgm:pt>
    <dgm:pt modelId="{7EE0249F-2E7B-CB4E-921F-B1747AEDDB09}" type="pres">
      <dgm:prSet presAssocID="{951C0CF8-A847-E649-BBB4-3D57B3755115}" presName="childText" presStyleLbl="revTx" presStyleIdx="3" presStyleCnt="4">
        <dgm:presLayoutVars>
          <dgm:bulletEnabled val="1"/>
        </dgm:presLayoutVars>
      </dgm:prSet>
      <dgm:spPr/>
    </dgm:pt>
  </dgm:ptLst>
  <dgm:cxnLst>
    <dgm:cxn modelId="{21D24803-09B2-2441-9953-21E47276CBA2}" type="presOf" srcId="{EF7552A4-117C-614D-A92E-2E716F7E1EE2}" destId="{2B986654-C0E7-7F43-B458-C0F266AF002E}" srcOrd="0" destOrd="0" presId="urn:microsoft.com/office/officeart/2005/8/layout/vList2"/>
    <dgm:cxn modelId="{68E2C806-3FA2-B149-966E-3C176C2A05A7}" type="presOf" srcId="{609A163D-A508-D247-9000-43873FA30491}" destId="{C32E7790-0779-B646-A6BB-5A1B210F8FBE}" srcOrd="0" destOrd="0" presId="urn:microsoft.com/office/officeart/2005/8/layout/vList2"/>
    <dgm:cxn modelId="{A132C107-84A9-D547-8F10-E4745FA38CFC}" type="presOf" srcId="{BA9272DF-3DEB-F945-A808-D76392B0E03C}" destId="{8A7A1435-D921-E74E-84FC-796B9ADCC8DA}" srcOrd="0" destOrd="0" presId="urn:microsoft.com/office/officeart/2005/8/layout/vList2"/>
    <dgm:cxn modelId="{FDE42610-CFD0-2B48-B7C5-CBB80737C9F4}" type="presOf" srcId="{FFAF67D0-3321-E349-82B0-191BBA37EE6E}" destId="{7EE0249F-2E7B-CB4E-921F-B1747AEDDB09}" srcOrd="0" destOrd="0" presId="urn:microsoft.com/office/officeart/2005/8/layout/vList2"/>
    <dgm:cxn modelId="{A037C921-CFF7-FC4B-9B99-495D21F5CE01}" srcId="{527F5AAA-4D75-0E43-9C7C-EDCC3E51CF27}" destId="{609A163D-A508-D247-9000-43873FA30491}" srcOrd="1" destOrd="0" parTransId="{E253E9AB-71E5-674D-92FA-33560E476B77}" sibTransId="{A944A56D-6F15-D54B-A357-57B25FFBDEE7}"/>
    <dgm:cxn modelId="{4AC82329-71CB-874A-B0E2-91D6C12F12A8}" srcId="{527F5AAA-4D75-0E43-9C7C-EDCC3E51CF27}" destId="{BA9272DF-3DEB-F945-A808-D76392B0E03C}" srcOrd="2" destOrd="0" parTransId="{0302322C-150E-8445-A025-BC156C2706BE}" sibTransId="{CBD801C5-C389-6541-90CD-3C6EF4724C94}"/>
    <dgm:cxn modelId="{9A637E2D-949B-8644-947F-00076D0BED9D}" srcId="{527F5AAA-4D75-0E43-9C7C-EDCC3E51CF27}" destId="{AF67142B-83DF-304D-86BE-0DD446B6215D}" srcOrd="0" destOrd="0" parTransId="{0DE717CE-A649-A847-BA1A-79B182A13A78}" sibTransId="{2E01E8A8-81B4-0046-9395-AB3702B00F9F}"/>
    <dgm:cxn modelId="{094ADB37-06B4-E047-95CB-8694DEFD0788}" type="presOf" srcId="{951C0CF8-A847-E649-BBB4-3D57B3755115}" destId="{531A8CEF-3066-5045-8AFF-F98BEC37B4C8}" srcOrd="0" destOrd="0" presId="urn:microsoft.com/office/officeart/2005/8/layout/vList2"/>
    <dgm:cxn modelId="{E00B8D44-0E01-7D4F-8A6D-C1C218ACF43C}" srcId="{AF67142B-83DF-304D-86BE-0DD446B6215D}" destId="{CF629445-4513-1447-9866-FEDE73F0E8ED}" srcOrd="0" destOrd="0" parTransId="{1E0F2C56-BF29-A942-84AB-2B805E41DA5D}" sibTransId="{66761171-2A1C-4745-9E8F-AC756F7303B9}"/>
    <dgm:cxn modelId="{29D9096E-43AE-3B49-BAE3-9CB734CE9281}" srcId="{527F5AAA-4D75-0E43-9C7C-EDCC3E51CF27}" destId="{951C0CF8-A847-E649-BBB4-3D57B3755115}" srcOrd="3" destOrd="0" parTransId="{C76B4B11-1675-6840-80B6-AE65252434D6}" sibTransId="{7705BD02-21E7-F247-9F60-8AABB165B1CD}"/>
    <dgm:cxn modelId="{E79CAF5A-1AC7-914A-B338-D43EB5349A72}" type="presOf" srcId="{527F5AAA-4D75-0E43-9C7C-EDCC3E51CF27}" destId="{162EC4A3-1072-A64E-807C-71C86E9579AE}" srcOrd="0" destOrd="0" presId="urn:microsoft.com/office/officeart/2005/8/layout/vList2"/>
    <dgm:cxn modelId="{64E12590-ECDE-B54F-8142-EC9F7AC88890}" type="presOf" srcId="{36082ADB-3DC1-BC4D-B9F6-730AFFF15A3C}" destId="{A89A47D0-88ED-AE49-9716-3F5685CA349E}" srcOrd="0" destOrd="0" presId="urn:microsoft.com/office/officeart/2005/8/layout/vList2"/>
    <dgm:cxn modelId="{3C736A99-0DCF-7341-AC3B-A76187EEADF1}" srcId="{609A163D-A508-D247-9000-43873FA30491}" destId="{EF7552A4-117C-614D-A92E-2E716F7E1EE2}" srcOrd="0" destOrd="0" parTransId="{D5AB5230-6FB7-D94E-A4A3-4844DAD195C4}" sibTransId="{79F500B3-0CF5-8549-A64C-EB343542E36C}"/>
    <dgm:cxn modelId="{C3BEFFB6-CA25-C94B-998C-03AD8C783DCF}" type="presOf" srcId="{AF67142B-83DF-304D-86BE-0DD446B6215D}" destId="{E67B39B0-CD0D-D74D-B0AF-8F044FABDC31}" srcOrd="0" destOrd="0" presId="urn:microsoft.com/office/officeart/2005/8/layout/vList2"/>
    <dgm:cxn modelId="{150BCFC7-2242-0C4A-95ED-F8BFD11E64EE}" srcId="{BA9272DF-3DEB-F945-A808-D76392B0E03C}" destId="{36082ADB-3DC1-BC4D-B9F6-730AFFF15A3C}" srcOrd="0" destOrd="0" parTransId="{D7384D31-3897-E840-9846-D7B360F3F2F1}" sibTransId="{391CA55B-CD44-BF4E-AF06-5B17C0D7088F}"/>
    <dgm:cxn modelId="{6CCA56D2-B2D0-A344-B8A7-C2EF6D89E4DC}" srcId="{951C0CF8-A847-E649-BBB4-3D57B3755115}" destId="{FFAF67D0-3321-E349-82B0-191BBA37EE6E}" srcOrd="0" destOrd="0" parTransId="{F35C6726-927B-7641-9185-B0E7A6663BDA}" sibTransId="{123EB6DC-31AB-0E43-990A-8FA2247C44D9}"/>
    <dgm:cxn modelId="{5AC6C2F1-4934-0B49-AEE7-C4DE6C9F4A9F}" type="presOf" srcId="{CF629445-4513-1447-9866-FEDE73F0E8ED}" destId="{083445D6-3FCA-0A47-8A62-782ECF808B51}" srcOrd="0" destOrd="0" presId="urn:microsoft.com/office/officeart/2005/8/layout/vList2"/>
    <dgm:cxn modelId="{C9891DE3-37BF-424E-AA9F-3D55A591F19A}" type="presParOf" srcId="{162EC4A3-1072-A64E-807C-71C86E9579AE}" destId="{E67B39B0-CD0D-D74D-B0AF-8F044FABDC31}" srcOrd="0" destOrd="0" presId="urn:microsoft.com/office/officeart/2005/8/layout/vList2"/>
    <dgm:cxn modelId="{EF256072-7BB1-2F4B-8A07-7F50804BE419}" type="presParOf" srcId="{162EC4A3-1072-A64E-807C-71C86E9579AE}" destId="{083445D6-3FCA-0A47-8A62-782ECF808B51}" srcOrd="1" destOrd="0" presId="urn:microsoft.com/office/officeart/2005/8/layout/vList2"/>
    <dgm:cxn modelId="{D7A89E40-3F46-F242-93A0-76CDFDD6751A}" type="presParOf" srcId="{162EC4A3-1072-A64E-807C-71C86E9579AE}" destId="{C32E7790-0779-B646-A6BB-5A1B210F8FBE}" srcOrd="2" destOrd="0" presId="urn:microsoft.com/office/officeart/2005/8/layout/vList2"/>
    <dgm:cxn modelId="{BB6F5184-35B2-1543-BFD0-5E3E9E20E28C}" type="presParOf" srcId="{162EC4A3-1072-A64E-807C-71C86E9579AE}" destId="{2B986654-C0E7-7F43-B458-C0F266AF002E}" srcOrd="3" destOrd="0" presId="urn:microsoft.com/office/officeart/2005/8/layout/vList2"/>
    <dgm:cxn modelId="{208CFE96-DB77-C146-9C69-6EDC08A442A2}" type="presParOf" srcId="{162EC4A3-1072-A64E-807C-71C86E9579AE}" destId="{8A7A1435-D921-E74E-84FC-796B9ADCC8DA}" srcOrd="4" destOrd="0" presId="urn:microsoft.com/office/officeart/2005/8/layout/vList2"/>
    <dgm:cxn modelId="{00A86CC9-7270-AF43-921F-928A561B2CB8}" type="presParOf" srcId="{162EC4A3-1072-A64E-807C-71C86E9579AE}" destId="{A89A47D0-88ED-AE49-9716-3F5685CA349E}" srcOrd="5" destOrd="0" presId="urn:microsoft.com/office/officeart/2005/8/layout/vList2"/>
    <dgm:cxn modelId="{BB2C6532-44BC-CB4A-A968-C8C8868F1D79}" type="presParOf" srcId="{162EC4A3-1072-A64E-807C-71C86E9579AE}" destId="{531A8CEF-3066-5045-8AFF-F98BEC37B4C8}" srcOrd="6" destOrd="0" presId="urn:microsoft.com/office/officeart/2005/8/layout/vList2"/>
    <dgm:cxn modelId="{A8665063-8E71-D840-8B9D-75C57BBA6028}" type="presParOf" srcId="{162EC4A3-1072-A64E-807C-71C86E9579AE}" destId="{7EE0249F-2E7B-CB4E-921F-B1747AEDDB09}"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BB134D-3A72-A34A-A6CA-28618B704777}">
      <dsp:nvSpPr>
        <dsp:cNvPr id="0" name=""/>
        <dsp:cNvSpPr/>
      </dsp:nvSpPr>
      <dsp:spPr>
        <a:xfrm>
          <a:off x="0" y="0"/>
          <a:ext cx="10848975" cy="116883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r" defTabSz="1644650" rtl="1">
            <a:lnSpc>
              <a:spcPct val="90000"/>
            </a:lnSpc>
            <a:spcBef>
              <a:spcPct val="0"/>
            </a:spcBef>
            <a:spcAft>
              <a:spcPct val="35000"/>
            </a:spcAft>
            <a:buNone/>
          </a:pPr>
          <a:r>
            <a:rPr lang="fa" sz="3700" kern="1200" dirty="0">
              <a:cs typeface="Titr" panose="00000700000000000000" pitchFamily="2" charset="-78"/>
            </a:rPr>
            <a:t>تحلیل کیفی</a:t>
          </a:r>
        </a:p>
      </dsp:txBody>
      <dsp:txXfrm>
        <a:off x="57058" y="57058"/>
        <a:ext cx="10734859" cy="1054714"/>
      </dsp:txXfrm>
    </dsp:sp>
    <dsp:sp modelId="{1B05FB53-100C-944D-9847-146AC55CD3FD}">
      <dsp:nvSpPr>
        <dsp:cNvPr id="0" name=""/>
        <dsp:cNvSpPr/>
      </dsp:nvSpPr>
      <dsp:spPr>
        <a:xfrm>
          <a:off x="0" y="1339946"/>
          <a:ext cx="10848975" cy="2144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4455" tIns="46990" rIns="263144" bIns="46990" numCol="1" spcCol="1270" anchor="t" anchorCtr="0">
          <a:noAutofit/>
        </a:bodyPr>
        <a:lstStyle/>
        <a:p>
          <a:pPr marL="285750" lvl="1" indent="-285750" algn="r" defTabSz="1289050" rtl="1">
            <a:lnSpc>
              <a:spcPct val="90000"/>
            </a:lnSpc>
            <a:spcBef>
              <a:spcPct val="0"/>
            </a:spcBef>
            <a:spcAft>
              <a:spcPct val="20000"/>
            </a:spcAft>
            <a:buChar char="•"/>
          </a:pPr>
          <a:r>
            <a:rPr lang="fa" sz="2900" kern="1200" dirty="0">
              <a:solidFill>
                <a:schemeClr val="tx1"/>
              </a:solidFill>
              <a:cs typeface="Titr" panose="00000700000000000000" pitchFamily="2" charset="-78"/>
            </a:rPr>
            <a:t>تجزیه و تحلیل ارزش افزوده و ضایعات</a:t>
          </a:r>
          <a:r>
            <a:rPr lang="fa-IR" sz="2900" kern="1200" dirty="0">
              <a:solidFill>
                <a:schemeClr val="tx1"/>
              </a:solidFill>
              <a:cs typeface="Titr" panose="00000700000000000000" pitchFamily="2" charset="-78"/>
            </a:rPr>
            <a:t>(</a:t>
          </a:r>
          <a:r>
            <a:rPr lang="en-US" sz="2900" kern="1200" dirty="0">
              <a:solidFill>
                <a:schemeClr val="tx1"/>
              </a:solidFill>
            </a:rPr>
            <a:t>Value-Added &amp; Waste Analysis</a:t>
          </a:r>
          <a:r>
            <a:rPr lang="fa-IR" sz="2900" kern="1200" dirty="0">
              <a:solidFill>
                <a:schemeClr val="tx1"/>
              </a:solidFill>
              <a:cs typeface="Titr" panose="00000700000000000000" pitchFamily="2" charset="-78"/>
            </a:rPr>
            <a:t>)</a:t>
          </a:r>
          <a:endParaRPr lang="fa" sz="2900" kern="1200" dirty="0">
            <a:solidFill>
              <a:schemeClr val="tx1"/>
            </a:solidFill>
            <a:cs typeface="Titr" panose="00000700000000000000" pitchFamily="2" charset="-78"/>
          </a:endParaRPr>
        </a:p>
        <a:p>
          <a:pPr marL="285750" lvl="1" indent="-285750" algn="r" defTabSz="1289050" rtl="1">
            <a:lnSpc>
              <a:spcPct val="90000"/>
            </a:lnSpc>
            <a:spcBef>
              <a:spcPct val="0"/>
            </a:spcBef>
            <a:spcAft>
              <a:spcPct val="20000"/>
            </a:spcAft>
            <a:buChar char="•"/>
          </a:pPr>
          <a:r>
            <a:rPr lang="fa-IR" sz="2900" kern="1200" dirty="0">
              <a:solidFill>
                <a:schemeClr val="tx1"/>
              </a:solidFill>
              <a:cs typeface="Titr" panose="00000700000000000000" pitchFamily="2" charset="-78"/>
            </a:rPr>
            <a:t>ثبت مشکل(</a:t>
          </a:r>
          <a:r>
            <a:rPr lang="en-US" sz="2900" kern="1200" dirty="0">
              <a:solidFill>
                <a:schemeClr val="tx1"/>
              </a:solidFill>
            </a:rPr>
            <a:t>Issue Register</a:t>
          </a:r>
          <a:r>
            <a:rPr lang="fa-IR" sz="2900" kern="1200" dirty="0">
              <a:solidFill>
                <a:schemeClr val="tx1"/>
              </a:solidFill>
            </a:rPr>
            <a:t>)</a:t>
          </a:r>
          <a:endParaRPr lang="fa" sz="2900" kern="1200" dirty="0">
            <a:solidFill>
              <a:schemeClr val="tx1"/>
            </a:solidFill>
            <a:cs typeface="Titr" panose="00000700000000000000" pitchFamily="2" charset="-78"/>
          </a:endParaRPr>
        </a:p>
        <a:p>
          <a:pPr marL="285750" lvl="1" indent="-285750" algn="r" defTabSz="1289050" rtl="1">
            <a:lnSpc>
              <a:spcPct val="90000"/>
            </a:lnSpc>
            <a:spcBef>
              <a:spcPct val="0"/>
            </a:spcBef>
            <a:spcAft>
              <a:spcPct val="20000"/>
            </a:spcAft>
            <a:buChar char="•"/>
          </a:pPr>
          <a:r>
            <a:rPr lang="fa" sz="2900" kern="1200" dirty="0">
              <a:solidFill>
                <a:schemeClr val="tx1"/>
              </a:solidFill>
              <a:cs typeface="Titr" panose="00000700000000000000" pitchFamily="2" charset="-78"/>
            </a:rPr>
            <a:t>بررسی دلیل ریشه ای</a:t>
          </a:r>
          <a:r>
            <a:rPr lang="fa-IR" sz="2900" kern="1200" dirty="0">
              <a:solidFill>
                <a:schemeClr val="tx1"/>
              </a:solidFill>
              <a:cs typeface="Titr" panose="00000700000000000000" pitchFamily="2" charset="-78"/>
            </a:rPr>
            <a:t>(</a:t>
          </a:r>
          <a:r>
            <a:rPr lang="en-US" sz="2900" kern="1200" dirty="0">
              <a:solidFill>
                <a:schemeClr val="tx1"/>
              </a:solidFill>
            </a:rPr>
            <a:t>Root-Cause Analysis</a:t>
          </a:r>
          <a:r>
            <a:rPr lang="fa-IR" sz="2900" kern="1200" dirty="0">
              <a:solidFill>
                <a:schemeClr val="tx1"/>
              </a:solidFill>
              <a:cs typeface="Titr" panose="00000700000000000000" pitchFamily="2" charset="-78"/>
            </a:rPr>
            <a:t>)</a:t>
          </a:r>
          <a:endParaRPr lang="fa" sz="2900" kern="1200" dirty="0">
            <a:solidFill>
              <a:schemeClr val="tx1"/>
            </a:solidFill>
            <a:cs typeface="Titr" panose="00000700000000000000" pitchFamily="2" charset="-78"/>
          </a:endParaRPr>
        </a:p>
      </dsp:txBody>
      <dsp:txXfrm>
        <a:off x="0" y="1339946"/>
        <a:ext cx="10848975" cy="2144520"/>
      </dsp:txXfrm>
    </dsp:sp>
    <dsp:sp modelId="{D090D285-2521-D94A-8246-48705135F83D}">
      <dsp:nvSpPr>
        <dsp:cNvPr id="0" name=""/>
        <dsp:cNvSpPr/>
      </dsp:nvSpPr>
      <dsp:spPr>
        <a:xfrm>
          <a:off x="0" y="3484466"/>
          <a:ext cx="10848975" cy="116883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r" defTabSz="1644650" rtl="1">
            <a:lnSpc>
              <a:spcPct val="90000"/>
            </a:lnSpc>
            <a:spcBef>
              <a:spcPct val="0"/>
            </a:spcBef>
            <a:spcAft>
              <a:spcPct val="35000"/>
            </a:spcAft>
            <a:buNone/>
          </a:pPr>
          <a:r>
            <a:rPr lang="fa" sz="3700" kern="1200" dirty="0">
              <a:cs typeface="Titr" panose="00000700000000000000" pitchFamily="2" charset="-78"/>
            </a:rPr>
            <a:t>آنالیز کمی</a:t>
          </a:r>
        </a:p>
      </dsp:txBody>
      <dsp:txXfrm>
        <a:off x="57058" y="3541524"/>
        <a:ext cx="10734859" cy="10547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B09E2-E3AF-4247-A227-33FC1EB6FA9B}">
      <dsp:nvSpPr>
        <dsp:cNvPr id="0" name=""/>
        <dsp:cNvSpPr/>
      </dsp:nvSpPr>
      <dsp:spPr>
        <a:xfrm>
          <a:off x="3959875" y="2215562"/>
          <a:ext cx="2929223" cy="292922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fa-IR" sz="2400" kern="1200" dirty="0">
              <a:cs typeface="Titr" panose="00000700000000000000" pitchFamily="2" charset="-78"/>
            </a:rPr>
            <a:t>ثبت مشکل</a:t>
          </a:r>
        </a:p>
        <a:p>
          <a:pPr marL="0" lvl="0" indent="0" algn="ctr" defTabSz="1066800" rtl="0">
            <a:lnSpc>
              <a:spcPct val="90000"/>
            </a:lnSpc>
            <a:spcBef>
              <a:spcPct val="0"/>
            </a:spcBef>
            <a:spcAft>
              <a:spcPct val="35000"/>
            </a:spcAft>
            <a:buNone/>
          </a:pPr>
          <a:r>
            <a:rPr lang="fa-IR" sz="2400" kern="1200" dirty="0">
              <a:cs typeface="Titr" panose="00000700000000000000" pitchFamily="2" charset="-78"/>
            </a:rPr>
            <a:t>و </a:t>
          </a:r>
        </a:p>
        <a:p>
          <a:pPr marL="0" lvl="0" indent="0" algn="ctr" defTabSz="1066800" rtl="0">
            <a:lnSpc>
              <a:spcPct val="90000"/>
            </a:lnSpc>
            <a:spcBef>
              <a:spcPct val="0"/>
            </a:spcBef>
            <a:spcAft>
              <a:spcPct val="35000"/>
            </a:spcAft>
            <a:buNone/>
          </a:pPr>
          <a:r>
            <a:rPr lang="en-US" sz="2400" kern="1200" dirty="0">
              <a:cs typeface="Titr" panose="00000700000000000000" pitchFamily="2" charset="-78"/>
            </a:rPr>
            <a:t>PICK </a:t>
          </a:r>
          <a:r>
            <a:rPr lang="en-US" sz="2400" kern="1200" dirty="0" err="1">
              <a:cs typeface="Titr" panose="00000700000000000000" pitchFamily="2" charset="-78"/>
            </a:rPr>
            <a:t>cahrt</a:t>
          </a:r>
          <a:endParaRPr lang="fa" sz="2400" kern="1200" dirty="0">
            <a:cs typeface="Titr" panose="00000700000000000000" pitchFamily="2" charset="-78"/>
          </a:endParaRPr>
        </a:p>
      </dsp:txBody>
      <dsp:txXfrm>
        <a:off x="4388850" y="2644537"/>
        <a:ext cx="2071273" cy="2071273"/>
      </dsp:txXfrm>
    </dsp:sp>
    <dsp:sp modelId="{59B37C41-D20C-7941-A678-36D21648C9DD}">
      <dsp:nvSpPr>
        <dsp:cNvPr id="0" name=""/>
        <dsp:cNvSpPr/>
      </dsp:nvSpPr>
      <dsp:spPr>
        <a:xfrm rot="12905076">
          <a:off x="1518814" y="1513099"/>
          <a:ext cx="2829469" cy="834828"/>
        </a:xfrm>
        <a:prstGeom prst="lef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499119C-F713-424F-A8E6-2B00C6009680}">
      <dsp:nvSpPr>
        <dsp:cNvPr id="0" name=""/>
        <dsp:cNvSpPr/>
      </dsp:nvSpPr>
      <dsp:spPr>
        <a:xfrm>
          <a:off x="384485" y="4240"/>
          <a:ext cx="2782762" cy="2226209"/>
        </a:xfrm>
        <a:prstGeom prst="roundRect">
          <a:avLst>
            <a:gd name="adj" fmla="val 10000"/>
          </a:avLst>
        </a:prstGeom>
        <a:gradFill rotWithShape="0">
          <a:gsLst>
            <a:gs pos="0">
              <a:srgbClr val="0061AA">
                <a:hueOff val="0"/>
                <a:satOff val="0"/>
                <a:lumOff val="0"/>
                <a:alphaOff val="0"/>
                <a:satMod val="103000"/>
                <a:lumMod val="102000"/>
                <a:tint val="94000"/>
              </a:srgbClr>
            </a:gs>
            <a:gs pos="50000">
              <a:srgbClr val="0061AA">
                <a:hueOff val="0"/>
                <a:satOff val="0"/>
                <a:lumOff val="0"/>
                <a:alphaOff val="0"/>
                <a:satMod val="110000"/>
                <a:lumMod val="100000"/>
                <a:shade val="100000"/>
              </a:srgbClr>
            </a:gs>
            <a:gs pos="100000">
              <a:srgbClr val="0061AA">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rtl="0">
            <a:lnSpc>
              <a:spcPct val="90000"/>
            </a:lnSpc>
            <a:spcBef>
              <a:spcPct val="0"/>
            </a:spcBef>
            <a:spcAft>
              <a:spcPct val="35000"/>
            </a:spcAft>
            <a:buNone/>
          </a:pPr>
          <a:r>
            <a:rPr lang="fa" sz="2400" kern="1200" dirty="0">
              <a:cs typeface="Titr" panose="00000700000000000000" pitchFamily="2" charset="-78"/>
            </a:rPr>
            <a:t>تجزیه و تحلیل ارزش افزوده و ضایعات</a:t>
          </a:r>
        </a:p>
      </dsp:txBody>
      <dsp:txXfrm>
        <a:off x="449688" y="69443"/>
        <a:ext cx="2652356" cy="2095803"/>
      </dsp:txXfrm>
    </dsp:sp>
    <dsp:sp modelId="{E27FB694-FA8E-1641-A875-73FB2ED0C557}">
      <dsp:nvSpPr>
        <dsp:cNvPr id="0" name=""/>
        <dsp:cNvSpPr/>
      </dsp:nvSpPr>
      <dsp:spPr>
        <a:xfrm rot="19500000">
          <a:off x="6502890" y="1513926"/>
          <a:ext cx="2838378" cy="834828"/>
        </a:xfrm>
        <a:prstGeom prst="lef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E21A5FA-E020-234C-9A83-4EFF996EAF59}">
      <dsp:nvSpPr>
        <dsp:cNvPr id="0" name=""/>
        <dsp:cNvSpPr/>
      </dsp:nvSpPr>
      <dsp:spPr>
        <a:xfrm>
          <a:off x="7693230" y="4222"/>
          <a:ext cx="2782762" cy="222620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rtl="0">
            <a:lnSpc>
              <a:spcPct val="90000"/>
            </a:lnSpc>
            <a:spcBef>
              <a:spcPct val="0"/>
            </a:spcBef>
            <a:spcAft>
              <a:spcPct val="35000"/>
            </a:spcAft>
            <a:buNone/>
          </a:pPr>
          <a:r>
            <a:rPr lang="fa" sz="2400" kern="1200" dirty="0">
              <a:cs typeface="Titr" panose="00000700000000000000" pitchFamily="2" charset="-78"/>
            </a:rPr>
            <a:t>بررسی دلیل ریشه ای</a:t>
          </a:r>
          <a:endParaRPr lang="en-US" sz="2400" kern="1200" dirty="0">
            <a:cs typeface="Titr" panose="00000700000000000000" pitchFamily="2" charset="-78"/>
          </a:endParaRPr>
        </a:p>
      </dsp:txBody>
      <dsp:txXfrm>
        <a:off x="7758433" y="69425"/>
        <a:ext cx="2652356" cy="20958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57604D-77E5-FE4A-855B-2B3B5D68DD03}">
      <dsp:nvSpPr>
        <dsp:cNvPr id="0" name=""/>
        <dsp:cNvSpPr/>
      </dsp:nvSpPr>
      <dsp:spPr>
        <a:xfrm>
          <a:off x="0" y="47815"/>
          <a:ext cx="10848975" cy="66339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r" defTabSz="933450" rtl="1">
            <a:lnSpc>
              <a:spcPct val="90000"/>
            </a:lnSpc>
            <a:spcBef>
              <a:spcPct val="0"/>
            </a:spcBef>
            <a:spcAft>
              <a:spcPct val="35000"/>
            </a:spcAft>
            <a:buNone/>
          </a:pPr>
          <a:r>
            <a:rPr lang="fa" sz="2100" kern="1200" dirty="0">
              <a:cs typeface="Titr" panose="00000700000000000000" pitchFamily="2" charset="-78"/>
            </a:rPr>
            <a:t>حرکت</a:t>
          </a:r>
          <a:r>
            <a:rPr lang="fa-IR" sz="2100" kern="1200" dirty="0">
              <a:cs typeface="Titr" panose="00000700000000000000" pitchFamily="2" charset="-78"/>
            </a:rPr>
            <a:t> </a:t>
          </a:r>
          <a:r>
            <a:rPr lang="en-US" sz="2100" kern="1200" dirty="0"/>
            <a:t>Move</a:t>
          </a:r>
          <a:endParaRPr lang="fa" sz="2100" kern="1200" dirty="0">
            <a:cs typeface="Titr" panose="00000700000000000000" pitchFamily="2" charset="-78"/>
          </a:endParaRPr>
        </a:p>
      </dsp:txBody>
      <dsp:txXfrm>
        <a:off x="32384" y="80199"/>
        <a:ext cx="10784207" cy="598622"/>
      </dsp:txXfrm>
    </dsp:sp>
    <dsp:sp modelId="{BD6BB14F-3BFD-074B-9A70-B659D79B332C}">
      <dsp:nvSpPr>
        <dsp:cNvPr id="0" name=""/>
        <dsp:cNvSpPr/>
      </dsp:nvSpPr>
      <dsp:spPr>
        <a:xfrm>
          <a:off x="0" y="711205"/>
          <a:ext cx="10848975" cy="782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4455" tIns="26670" rIns="149352" bIns="26670" numCol="1" spcCol="1270" anchor="t" anchorCtr="0">
          <a:noAutofit/>
        </a:bodyPr>
        <a:lstStyle/>
        <a:p>
          <a:pPr marL="171450" lvl="1" indent="-171450" algn="r" defTabSz="711200" rtl="1">
            <a:lnSpc>
              <a:spcPct val="90000"/>
            </a:lnSpc>
            <a:spcBef>
              <a:spcPct val="0"/>
            </a:spcBef>
            <a:spcAft>
              <a:spcPct val="20000"/>
            </a:spcAft>
            <a:buChar char="•"/>
          </a:pPr>
          <a:r>
            <a:rPr lang="fa" sz="1600" kern="1200" dirty="0">
              <a:cs typeface="Titr" panose="00000700000000000000" pitchFamily="2" charset="-78"/>
            </a:rPr>
            <a:t>حمل و نقل</a:t>
          </a:r>
          <a:r>
            <a:rPr lang="fa-IR" sz="1600" kern="1200" dirty="0">
              <a:cs typeface="Titr" panose="00000700000000000000" pitchFamily="2" charset="-78"/>
            </a:rPr>
            <a:t> </a:t>
          </a:r>
          <a:r>
            <a:rPr lang="en-US" sz="1600" kern="1200" dirty="0"/>
            <a:t>Transportation</a:t>
          </a:r>
          <a:endParaRPr lang="fa" sz="1600" kern="1200" dirty="0">
            <a:cs typeface="Titr" panose="00000700000000000000" pitchFamily="2" charset="-78"/>
          </a:endParaRPr>
        </a:p>
        <a:p>
          <a:pPr marL="171450" lvl="1" indent="-171450" algn="r" defTabSz="711200" rtl="1">
            <a:lnSpc>
              <a:spcPct val="90000"/>
            </a:lnSpc>
            <a:spcBef>
              <a:spcPct val="0"/>
            </a:spcBef>
            <a:spcAft>
              <a:spcPct val="20000"/>
            </a:spcAft>
            <a:buChar char="•"/>
          </a:pPr>
          <a:r>
            <a:rPr lang="fa" sz="1600" kern="1200" dirty="0">
              <a:cs typeface="Titr" panose="00000700000000000000" pitchFamily="2" charset="-78"/>
            </a:rPr>
            <a:t>حرکت – جنبش</a:t>
          </a:r>
          <a:r>
            <a:rPr lang="fa-IR" sz="1600" kern="1200" dirty="0">
              <a:cs typeface="Titr" panose="00000700000000000000" pitchFamily="2" charset="-78"/>
            </a:rPr>
            <a:t> </a:t>
          </a:r>
          <a:r>
            <a:rPr lang="en-US" sz="1600" kern="1200" dirty="0"/>
            <a:t>Motion</a:t>
          </a:r>
          <a:endParaRPr lang="fa" sz="1600" kern="1200" dirty="0">
            <a:cs typeface="Titr" panose="00000700000000000000" pitchFamily="2" charset="-78"/>
          </a:endParaRPr>
        </a:p>
      </dsp:txBody>
      <dsp:txXfrm>
        <a:off x="0" y="711205"/>
        <a:ext cx="10848975" cy="782460"/>
      </dsp:txXfrm>
    </dsp:sp>
    <dsp:sp modelId="{9F2E99DA-0818-9845-AB4C-BF65E7739ED0}">
      <dsp:nvSpPr>
        <dsp:cNvPr id="0" name=""/>
        <dsp:cNvSpPr/>
      </dsp:nvSpPr>
      <dsp:spPr>
        <a:xfrm>
          <a:off x="0" y="1493665"/>
          <a:ext cx="10848975" cy="66339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r" defTabSz="933450" rtl="1">
            <a:lnSpc>
              <a:spcPct val="90000"/>
            </a:lnSpc>
            <a:spcBef>
              <a:spcPct val="0"/>
            </a:spcBef>
            <a:spcAft>
              <a:spcPct val="35000"/>
            </a:spcAft>
            <a:buNone/>
          </a:pPr>
          <a:r>
            <a:rPr lang="fa" sz="2100" kern="1200" dirty="0">
              <a:cs typeface="Titr" panose="00000700000000000000" pitchFamily="2" charset="-78"/>
            </a:rPr>
            <a:t>نگه </a:t>
          </a:r>
          <a:r>
            <a:rPr lang="fa-IR" sz="2100" kern="1200" dirty="0">
              <a:cs typeface="Titr" panose="00000700000000000000" pitchFamily="2" charset="-78"/>
            </a:rPr>
            <a:t>داشتن </a:t>
          </a:r>
          <a:r>
            <a:rPr lang="en-US" sz="2100" kern="1200" dirty="0"/>
            <a:t>Hold</a:t>
          </a:r>
          <a:endParaRPr lang="fa" sz="2100" kern="1200" dirty="0">
            <a:cs typeface="Titr" panose="00000700000000000000" pitchFamily="2" charset="-78"/>
          </a:endParaRPr>
        </a:p>
      </dsp:txBody>
      <dsp:txXfrm>
        <a:off x="32384" y="1526049"/>
        <a:ext cx="10784207" cy="598622"/>
      </dsp:txXfrm>
    </dsp:sp>
    <dsp:sp modelId="{A0FEDB1A-5548-FE45-B470-748107FF9986}">
      <dsp:nvSpPr>
        <dsp:cNvPr id="0" name=""/>
        <dsp:cNvSpPr/>
      </dsp:nvSpPr>
      <dsp:spPr>
        <a:xfrm>
          <a:off x="0" y="2157055"/>
          <a:ext cx="10848975" cy="782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4455" tIns="26670" rIns="149352" bIns="26670" numCol="1" spcCol="1270" anchor="t" anchorCtr="0">
          <a:noAutofit/>
        </a:bodyPr>
        <a:lstStyle/>
        <a:p>
          <a:pPr marL="171450" lvl="1" indent="-171450" algn="r" defTabSz="711200" rtl="1">
            <a:lnSpc>
              <a:spcPct val="90000"/>
            </a:lnSpc>
            <a:spcBef>
              <a:spcPct val="0"/>
            </a:spcBef>
            <a:spcAft>
              <a:spcPct val="20000"/>
            </a:spcAft>
            <a:buChar char="•"/>
          </a:pPr>
          <a:r>
            <a:rPr lang="fa-IR" sz="1600" kern="1200" dirty="0">
              <a:cs typeface="Titr" panose="00000700000000000000" pitchFamily="2" charset="-78"/>
            </a:rPr>
            <a:t>موجودی  </a:t>
          </a:r>
          <a:r>
            <a:rPr lang="en-US" sz="1600" kern="1200" dirty="0"/>
            <a:t>Inventory</a:t>
          </a:r>
          <a:endParaRPr lang="fa" sz="1600" kern="1200" dirty="0">
            <a:cs typeface="Titr" panose="00000700000000000000" pitchFamily="2" charset="-78"/>
          </a:endParaRPr>
        </a:p>
        <a:p>
          <a:pPr marL="171450" lvl="1" indent="-171450" algn="r" defTabSz="711200" rtl="1">
            <a:lnSpc>
              <a:spcPct val="90000"/>
            </a:lnSpc>
            <a:spcBef>
              <a:spcPct val="0"/>
            </a:spcBef>
            <a:spcAft>
              <a:spcPct val="20000"/>
            </a:spcAft>
            <a:buChar char="•"/>
          </a:pPr>
          <a:r>
            <a:rPr lang="fa" sz="1600" kern="1200" dirty="0">
              <a:cs typeface="Titr" panose="00000700000000000000" pitchFamily="2" charset="-78"/>
            </a:rPr>
            <a:t>در انتظار</a:t>
          </a:r>
          <a:r>
            <a:rPr lang="fa-IR" sz="1600" kern="1200" dirty="0">
              <a:cs typeface="Titr" panose="00000700000000000000" pitchFamily="2" charset="-78"/>
            </a:rPr>
            <a:t> </a:t>
          </a:r>
          <a:r>
            <a:rPr lang="en-US" sz="1600" kern="1200" dirty="0"/>
            <a:t>Waiting</a:t>
          </a:r>
          <a:endParaRPr lang="fa" sz="1600" kern="1200" dirty="0">
            <a:cs typeface="Titr" panose="00000700000000000000" pitchFamily="2" charset="-78"/>
          </a:endParaRPr>
        </a:p>
      </dsp:txBody>
      <dsp:txXfrm>
        <a:off x="0" y="2157055"/>
        <a:ext cx="10848975" cy="782460"/>
      </dsp:txXfrm>
    </dsp:sp>
    <dsp:sp modelId="{022DF594-5932-6140-A2BD-4CE9ABA78C5A}">
      <dsp:nvSpPr>
        <dsp:cNvPr id="0" name=""/>
        <dsp:cNvSpPr/>
      </dsp:nvSpPr>
      <dsp:spPr>
        <a:xfrm>
          <a:off x="0" y="2939515"/>
          <a:ext cx="10848975" cy="66339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r" defTabSz="933450" rtl="1">
            <a:lnSpc>
              <a:spcPct val="90000"/>
            </a:lnSpc>
            <a:spcBef>
              <a:spcPct val="0"/>
            </a:spcBef>
            <a:spcAft>
              <a:spcPct val="35000"/>
            </a:spcAft>
            <a:buNone/>
          </a:pPr>
          <a:r>
            <a:rPr lang="fa-IR" sz="2100" kern="1200" dirty="0">
              <a:cs typeface="Titr" panose="00000700000000000000" pitchFamily="2" charset="-78"/>
            </a:rPr>
            <a:t>اضافه کاری  </a:t>
          </a:r>
          <a:r>
            <a:rPr lang="en-US" sz="2100" kern="1200" dirty="0"/>
            <a:t>Over-do</a:t>
          </a:r>
          <a:endParaRPr lang="fa" sz="2100" kern="1200" dirty="0">
            <a:cs typeface="Titr" panose="00000700000000000000" pitchFamily="2" charset="-78"/>
          </a:endParaRPr>
        </a:p>
      </dsp:txBody>
      <dsp:txXfrm>
        <a:off x="32384" y="2971899"/>
        <a:ext cx="10784207" cy="598622"/>
      </dsp:txXfrm>
    </dsp:sp>
    <dsp:sp modelId="{179013F5-5887-DD4C-A6C9-29C274A8850D}">
      <dsp:nvSpPr>
        <dsp:cNvPr id="0" name=""/>
        <dsp:cNvSpPr/>
      </dsp:nvSpPr>
      <dsp:spPr>
        <a:xfrm>
          <a:off x="0" y="3602905"/>
          <a:ext cx="10848975" cy="1173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4455" tIns="26670" rIns="149352" bIns="26670" numCol="1" spcCol="1270" anchor="t" anchorCtr="0">
          <a:noAutofit/>
        </a:bodyPr>
        <a:lstStyle/>
        <a:p>
          <a:pPr marL="171450" lvl="1" indent="-171450" algn="r" defTabSz="711200" rtl="1">
            <a:lnSpc>
              <a:spcPct val="90000"/>
            </a:lnSpc>
            <a:spcBef>
              <a:spcPct val="0"/>
            </a:spcBef>
            <a:spcAft>
              <a:spcPct val="20000"/>
            </a:spcAft>
            <a:buChar char="•"/>
          </a:pPr>
          <a:r>
            <a:rPr lang="fa" sz="1600" kern="1200" dirty="0">
              <a:cs typeface="Titr" panose="00000700000000000000" pitchFamily="2" charset="-78"/>
            </a:rPr>
            <a:t>عیوب</a:t>
          </a:r>
          <a:r>
            <a:rPr lang="fa-IR" sz="1600" kern="1200" dirty="0">
              <a:cs typeface="Titr" panose="00000700000000000000" pitchFamily="2" charset="-78"/>
            </a:rPr>
            <a:t> </a:t>
          </a:r>
          <a:r>
            <a:rPr lang="en-US" sz="1600" kern="1200" dirty="0"/>
            <a:t>Defects</a:t>
          </a:r>
          <a:endParaRPr lang="fa" sz="1600" kern="1200" dirty="0">
            <a:cs typeface="Titr" panose="00000700000000000000" pitchFamily="2" charset="-78"/>
          </a:endParaRPr>
        </a:p>
        <a:p>
          <a:pPr marL="171450" lvl="1" indent="-171450" algn="r" defTabSz="711200" rtl="1">
            <a:lnSpc>
              <a:spcPct val="90000"/>
            </a:lnSpc>
            <a:spcBef>
              <a:spcPct val="0"/>
            </a:spcBef>
            <a:spcAft>
              <a:spcPct val="20000"/>
            </a:spcAft>
            <a:buChar char="•"/>
          </a:pPr>
          <a:r>
            <a:rPr lang="fa" sz="1600" kern="1200" dirty="0">
              <a:cs typeface="Titr" panose="00000700000000000000" pitchFamily="2" charset="-78"/>
            </a:rPr>
            <a:t>فرا پردازش</a:t>
          </a:r>
          <a:r>
            <a:rPr lang="fa-IR" sz="1600" kern="1200" dirty="0">
              <a:cs typeface="Titr" panose="00000700000000000000" pitchFamily="2" charset="-78"/>
            </a:rPr>
            <a:t> </a:t>
          </a:r>
          <a:r>
            <a:rPr lang="en-US" sz="1600" kern="1200" dirty="0"/>
            <a:t>Over-Processing</a:t>
          </a:r>
          <a:endParaRPr lang="fa" sz="1600" kern="1200" dirty="0">
            <a:cs typeface="Titr" panose="00000700000000000000" pitchFamily="2" charset="-78"/>
          </a:endParaRPr>
        </a:p>
        <a:p>
          <a:pPr marL="171450" lvl="1" indent="-171450" algn="r" defTabSz="711200" rtl="1">
            <a:lnSpc>
              <a:spcPct val="90000"/>
            </a:lnSpc>
            <a:spcBef>
              <a:spcPct val="0"/>
            </a:spcBef>
            <a:spcAft>
              <a:spcPct val="20000"/>
            </a:spcAft>
            <a:buChar char="•"/>
          </a:pPr>
          <a:r>
            <a:rPr lang="fa" sz="1600" kern="1200" dirty="0">
              <a:cs typeface="Titr" panose="00000700000000000000" pitchFamily="2" charset="-78"/>
            </a:rPr>
            <a:t>تولید بیش از حد</a:t>
          </a:r>
          <a:r>
            <a:rPr lang="fa-IR" sz="1600" kern="1200" dirty="0">
              <a:cs typeface="Titr" panose="00000700000000000000" pitchFamily="2" charset="-78"/>
            </a:rPr>
            <a:t> </a:t>
          </a:r>
          <a:r>
            <a:rPr lang="en-US" sz="1600" kern="1200" dirty="0"/>
            <a:t>Over-Production</a:t>
          </a:r>
          <a:endParaRPr lang="fa" sz="1600" kern="1200" dirty="0">
            <a:cs typeface="Titr" panose="00000700000000000000" pitchFamily="2" charset="-78"/>
          </a:endParaRPr>
        </a:p>
      </dsp:txBody>
      <dsp:txXfrm>
        <a:off x="0" y="3602905"/>
        <a:ext cx="10848975" cy="11736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A0DEC9-8054-F24F-ABF8-DC9C3E5EBE02}">
      <dsp:nvSpPr>
        <dsp:cNvPr id="0" name=""/>
        <dsp:cNvSpPr/>
      </dsp:nvSpPr>
      <dsp:spPr>
        <a:xfrm>
          <a:off x="0" y="328998"/>
          <a:ext cx="10848975" cy="1825425"/>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42001" tIns="395732" rIns="842001" bIns="135128" numCol="1" spcCol="1270" anchor="t" anchorCtr="0">
          <a:noAutofit/>
        </a:bodyPr>
        <a:lstStyle/>
        <a:p>
          <a:pPr marL="171450" lvl="1" indent="-171450" algn="r" defTabSz="844550" rtl="1">
            <a:lnSpc>
              <a:spcPct val="90000"/>
            </a:lnSpc>
            <a:spcBef>
              <a:spcPct val="0"/>
            </a:spcBef>
            <a:spcAft>
              <a:spcPct val="15000"/>
            </a:spcAft>
            <a:buChar char="•"/>
          </a:pPr>
          <a:r>
            <a:rPr lang="fa" sz="1900" kern="1200" dirty="0">
              <a:cs typeface="Titr" panose="00000700000000000000" pitchFamily="2" charset="-78"/>
            </a:rPr>
            <a:t>مهندس سایت درخواست را به منشی ارسال می کند</a:t>
          </a:r>
        </a:p>
        <a:p>
          <a:pPr marL="171450" lvl="1" indent="-171450" algn="r" defTabSz="844550" rtl="1">
            <a:lnSpc>
              <a:spcPct val="90000"/>
            </a:lnSpc>
            <a:spcBef>
              <a:spcPct val="0"/>
            </a:spcBef>
            <a:spcAft>
              <a:spcPct val="15000"/>
            </a:spcAft>
            <a:buChar char="•"/>
          </a:pPr>
          <a:r>
            <a:rPr lang="fa-IR" sz="1900" kern="1200" dirty="0">
              <a:cs typeface="Titr" panose="00000700000000000000" pitchFamily="2" charset="-78"/>
            </a:rPr>
            <a:t>منشی درخواست را به مهندس مسول ارسال می کند</a:t>
          </a:r>
          <a:endParaRPr lang="fa" sz="1900" kern="1200" dirty="0">
            <a:cs typeface="Titr" panose="00000700000000000000" pitchFamily="2" charset="-78"/>
          </a:endParaRPr>
        </a:p>
        <a:p>
          <a:pPr marL="171450" lvl="1" indent="-171450" algn="r" defTabSz="844550" rtl="1">
            <a:lnSpc>
              <a:spcPct val="90000"/>
            </a:lnSpc>
            <a:spcBef>
              <a:spcPct val="0"/>
            </a:spcBef>
            <a:spcAft>
              <a:spcPct val="15000"/>
            </a:spcAft>
            <a:buChar char="•"/>
          </a:pPr>
          <a:r>
            <a:rPr lang="fa" sz="1900" kern="1200" dirty="0">
              <a:cs typeface="Titr" panose="00000700000000000000" pitchFamily="2" charset="-78"/>
            </a:rPr>
            <a:t>مهندس </a:t>
          </a:r>
          <a:r>
            <a:rPr lang="fa-IR" sz="1900" kern="1200" dirty="0">
              <a:cs typeface="Titr" panose="00000700000000000000" pitchFamily="2" charset="-78"/>
            </a:rPr>
            <a:t>مسئول درخواست را به منشی بر می گرداند </a:t>
          </a:r>
          <a:endParaRPr lang="fa" sz="1900" kern="1200" dirty="0">
            <a:cs typeface="Titr" panose="00000700000000000000" pitchFamily="2" charset="-78"/>
          </a:endParaRPr>
        </a:p>
      </dsp:txBody>
      <dsp:txXfrm>
        <a:off x="0" y="328998"/>
        <a:ext cx="10848975" cy="1825425"/>
      </dsp:txXfrm>
    </dsp:sp>
    <dsp:sp modelId="{4D3D7672-25A2-3745-8689-A012CC0457DA}">
      <dsp:nvSpPr>
        <dsp:cNvPr id="0" name=""/>
        <dsp:cNvSpPr/>
      </dsp:nvSpPr>
      <dsp:spPr>
        <a:xfrm>
          <a:off x="542448" y="48558"/>
          <a:ext cx="7594282" cy="5608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87046" tIns="0" rIns="287046" bIns="0" numCol="1" spcCol="1270" anchor="ctr" anchorCtr="0">
          <a:noAutofit/>
        </a:bodyPr>
        <a:lstStyle/>
        <a:p>
          <a:pPr marL="0" lvl="0" indent="0" algn="l" defTabSz="1066800" rtl="1">
            <a:lnSpc>
              <a:spcPct val="90000"/>
            </a:lnSpc>
            <a:spcBef>
              <a:spcPct val="0"/>
            </a:spcBef>
            <a:spcAft>
              <a:spcPct val="35000"/>
            </a:spcAft>
            <a:buNone/>
          </a:pPr>
          <a:r>
            <a:rPr lang="fa" sz="2400" kern="1200" dirty="0">
              <a:cs typeface="Titr" panose="00000700000000000000" pitchFamily="2" charset="-78"/>
            </a:rPr>
            <a:t>حمل و نقل</a:t>
          </a:r>
        </a:p>
      </dsp:txBody>
      <dsp:txXfrm>
        <a:off x="569828" y="75938"/>
        <a:ext cx="7539522" cy="506120"/>
      </dsp:txXfrm>
    </dsp:sp>
    <dsp:sp modelId="{6957F5B9-7E84-1645-9DBC-0F9C73387335}">
      <dsp:nvSpPr>
        <dsp:cNvPr id="0" name=""/>
        <dsp:cNvSpPr/>
      </dsp:nvSpPr>
      <dsp:spPr>
        <a:xfrm>
          <a:off x="0" y="2537463"/>
          <a:ext cx="10848975" cy="927675"/>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42001" tIns="395732" rIns="842001" bIns="135128" numCol="1" spcCol="1270" anchor="t" anchorCtr="0">
          <a:noAutofit/>
        </a:bodyPr>
        <a:lstStyle/>
        <a:p>
          <a:pPr marL="171450" lvl="1" indent="-171450" algn="r" defTabSz="844550" rtl="1">
            <a:lnSpc>
              <a:spcPct val="90000"/>
            </a:lnSpc>
            <a:spcBef>
              <a:spcPct val="0"/>
            </a:spcBef>
            <a:spcAft>
              <a:spcPct val="15000"/>
            </a:spcAft>
            <a:buChar char="•"/>
          </a:pPr>
          <a:r>
            <a:rPr lang="fa" sz="1900" kern="1200" dirty="0">
              <a:cs typeface="Titr" panose="00000700000000000000" pitchFamily="2" charset="-78"/>
            </a:rPr>
            <a:t>تجهیزات بیش از زمان مورد نیاز نگهداری می شوند</a:t>
          </a:r>
        </a:p>
      </dsp:txBody>
      <dsp:txXfrm>
        <a:off x="0" y="2537463"/>
        <a:ext cx="10848975" cy="927675"/>
      </dsp:txXfrm>
    </dsp:sp>
    <dsp:sp modelId="{2C3CAE34-0E83-E94E-B9BE-478332AD53B9}">
      <dsp:nvSpPr>
        <dsp:cNvPr id="0" name=""/>
        <dsp:cNvSpPr/>
      </dsp:nvSpPr>
      <dsp:spPr>
        <a:xfrm>
          <a:off x="542448" y="2257023"/>
          <a:ext cx="7594282" cy="5608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87046" tIns="0" rIns="287046" bIns="0" numCol="1" spcCol="1270" anchor="ctr" anchorCtr="0">
          <a:noAutofit/>
        </a:bodyPr>
        <a:lstStyle/>
        <a:p>
          <a:pPr marL="0" lvl="0" indent="0" algn="l" defTabSz="1066800" rtl="1">
            <a:lnSpc>
              <a:spcPct val="90000"/>
            </a:lnSpc>
            <a:spcBef>
              <a:spcPct val="0"/>
            </a:spcBef>
            <a:spcAft>
              <a:spcPct val="35000"/>
            </a:spcAft>
            <a:buNone/>
          </a:pPr>
          <a:r>
            <a:rPr lang="fa-IR" sz="2400" kern="1200" dirty="0">
              <a:cs typeface="Titr" panose="00000700000000000000" pitchFamily="2" charset="-78"/>
            </a:rPr>
            <a:t>موجودی</a:t>
          </a:r>
          <a:endParaRPr lang="fa" sz="2400" kern="1200" dirty="0">
            <a:cs typeface="Titr" panose="00000700000000000000" pitchFamily="2" charset="-78"/>
          </a:endParaRPr>
        </a:p>
      </dsp:txBody>
      <dsp:txXfrm>
        <a:off x="569828" y="2284403"/>
        <a:ext cx="7539522" cy="506120"/>
      </dsp:txXfrm>
    </dsp:sp>
    <dsp:sp modelId="{AE51FE02-AF22-6149-9558-D5EC29FAFD40}">
      <dsp:nvSpPr>
        <dsp:cNvPr id="0" name=""/>
        <dsp:cNvSpPr/>
      </dsp:nvSpPr>
      <dsp:spPr>
        <a:xfrm>
          <a:off x="0" y="3848178"/>
          <a:ext cx="10848975" cy="927675"/>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42001" tIns="395732" rIns="842001" bIns="135128" numCol="1" spcCol="1270" anchor="t" anchorCtr="0">
          <a:noAutofit/>
        </a:bodyPr>
        <a:lstStyle/>
        <a:p>
          <a:pPr marL="171450" lvl="1" indent="-171450" algn="r" defTabSz="844550" rtl="1">
            <a:lnSpc>
              <a:spcPct val="90000"/>
            </a:lnSpc>
            <a:spcBef>
              <a:spcPct val="0"/>
            </a:spcBef>
            <a:spcAft>
              <a:spcPct val="15000"/>
            </a:spcAft>
            <a:buChar char="•"/>
          </a:pPr>
          <a:r>
            <a:rPr lang="fa" sz="1900" kern="1200" dirty="0">
              <a:cs typeface="Titr" panose="00000700000000000000" pitchFamily="2" charset="-78"/>
            </a:rPr>
            <a:t>منتظر در دسترس بودن مهندس </a:t>
          </a:r>
          <a:r>
            <a:rPr lang="fa-IR" sz="1900" kern="1200" dirty="0">
              <a:cs typeface="Titr" panose="00000700000000000000" pitchFamily="2" charset="-78"/>
            </a:rPr>
            <a:t>مسئول</a:t>
          </a:r>
          <a:r>
            <a:rPr lang="fa" sz="1900" kern="1200" dirty="0">
              <a:cs typeface="Titr" panose="00000700000000000000" pitchFamily="2" charset="-78"/>
            </a:rPr>
            <a:t> برای تایید</a:t>
          </a:r>
        </a:p>
      </dsp:txBody>
      <dsp:txXfrm>
        <a:off x="0" y="3848178"/>
        <a:ext cx="10848975" cy="927675"/>
      </dsp:txXfrm>
    </dsp:sp>
    <dsp:sp modelId="{1190623A-CAA1-D344-AD44-3E3A0211A2F0}">
      <dsp:nvSpPr>
        <dsp:cNvPr id="0" name=""/>
        <dsp:cNvSpPr/>
      </dsp:nvSpPr>
      <dsp:spPr>
        <a:xfrm>
          <a:off x="542448" y="3567738"/>
          <a:ext cx="7594282" cy="5608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87046" tIns="0" rIns="287046" bIns="0" numCol="1" spcCol="1270" anchor="ctr" anchorCtr="0">
          <a:noAutofit/>
        </a:bodyPr>
        <a:lstStyle/>
        <a:p>
          <a:pPr marL="0" lvl="0" indent="0" algn="l" defTabSz="1066800" rtl="1">
            <a:lnSpc>
              <a:spcPct val="90000"/>
            </a:lnSpc>
            <a:spcBef>
              <a:spcPct val="0"/>
            </a:spcBef>
            <a:spcAft>
              <a:spcPct val="35000"/>
            </a:spcAft>
            <a:buNone/>
          </a:pPr>
          <a:r>
            <a:rPr lang="fa-IR" sz="2400" kern="1200" dirty="0">
              <a:cs typeface="Titr" panose="00000700000000000000" pitchFamily="2" charset="-78"/>
            </a:rPr>
            <a:t>انتظار</a:t>
          </a:r>
          <a:endParaRPr lang="fa" sz="2400" kern="1200" dirty="0">
            <a:cs typeface="Titr" panose="00000700000000000000" pitchFamily="2" charset="-78"/>
          </a:endParaRPr>
        </a:p>
      </dsp:txBody>
      <dsp:txXfrm>
        <a:off x="569828" y="3595118"/>
        <a:ext cx="7539522" cy="506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03A2DB-BE36-3442-B16E-35D3F99DC13B}">
      <dsp:nvSpPr>
        <dsp:cNvPr id="0" name=""/>
        <dsp:cNvSpPr/>
      </dsp:nvSpPr>
      <dsp:spPr>
        <a:xfrm>
          <a:off x="0" y="196536"/>
          <a:ext cx="10848975" cy="1554218"/>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42001" tIns="249936" rIns="842001" bIns="142240" numCol="1" spcCol="1270" anchor="t" anchorCtr="0">
          <a:noAutofit/>
        </a:bodyPr>
        <a:lstStyle/>
        <a:p>
          <a:pPr marL="228600" lvl="1" indent="-228600" algn="r" defTabSz="889000" rtl="1">
            <a:lnSpc>
              <a:spcPct val="90000"/>
            </a:lnSpc>
            <a:spcBef>
              <a:spcPct val="0"/>
            </a:spcBef>
            <a:spcAft>
              <a:spcPct val="15000"/>
            </a:spcAft>
            <a:buChar char="•"/>
          </a:pPr>
          <a:r>
            <a:rPr lang="fa" sz="2000" kern="1200" dirty="0">
              <a:cs typeface="Titr" panose="00000700000000000000" pitchFamily="2" charset="-78"/>
            </a:rPr>
            <a:t>تجهیزات انتخاب شده در دسترس نیست، تجهیزات جایگزین جستجو می شود</a:t>
          </a:r>
        </a:p>
        <a:p>
          <a:pPr marL="228600" lvl="1" indent="-228600" algn="r" defTabSz="889000" rtl="1">
            <a:lnSpc>
              <a:spcPct val="90000"/>
            </a:lnSpc>
            <a:spcBef>
              <a:spcPct val="0"/>
            </a:spcBef>
            <a:spcAft>
              <a:spcPct val="15000"/>
            </a:spcAft>
            <a:buChar char="•"/>
          </a:pPr>
          <a:r>
            <a:rPr lang="fa" sz="2000" kern="1200" dirty="0">
              <a:cs typeface="Titr" panose="00000700000000000000" pitchFamily="2" charset="-78"/>
            </a:rPr>
            <a:t>تجهیزات نادرست تحویل داده شده و به تامین کننده بازگردانده شده است</a:t>
          </a:r>
        </a:p>
      </dsp:txBody>
      <dsp:txXfrm>
        <a:off x="0" y="196536"/>
        <a:ext cx="10848975" cy="1554218"/>
      </dsp:txXfrm>
    </dsp:sp>
    <dsp:sp modelId="{809F5857-5E03-0F44-ACFE-A938F31465A6}">
      <dsp:nvSpPr>
        <dsp:cNvPr id="0" name=""/>
        <dsp:cNvSpPr/>
      </dsp:nvSpPr>
      <dsp:spPr>
        <a:xfrm>
          <a:off x="542448" y="19416"/>
          <a:ext cx="7594282" cy="3542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87046" tIns="0" rIns="287046" bIns="0" numCol="1" spcCol="1270" anchor="ctr" anchorCtr="0">
          <a:noAutofit/>
        </a:bodyPr>
        <a:lstStyle/>
        <a:p>
          <a:pPr marL="0" lvl="0" indent="0" algn="l" defTabSz="1066800" rtl="1">
            <a:lnSpc>
              <a:spcPct val="90000"/>
            </a:lnSpc>
            <a:spcBef>
              <a:spcPct val="0"/>
            </a:spcBef>
            <a:spcAft>
              <a:spcPct val="35000"/>
            </a:spcAft>
            <a:buNone/>
          </a:pPr>
          <a:r>
            <a:rPr lang="fa-IR" sz="2400" kern="1200" dirty="0">
              <a:cs typeface="Titr" panose="00000700000000000000" pitchFamily="2" charset="-78"/>
            </a:rPr>
            <a:t>خطا </a:t>
          </a:r>
          <a:r>
            <a:rPr lang="en-US" sz="2400" kern="1200" dirty="0">
              <a:cs typeface="Titr" panose="00000700000000000000" pitchFamily="2" charset="-78"/>
            </a:rPr>
            <a:t>defect</a:t>
          </a:r>
          <a:endParaRPr lang="fa" sz="2400" kern="1200" dirty="0">
            <a:cs typeface="Titr" panose="00000700000000000000" pitchFamily="2" charset="-78"/>
          </a:endParaRPr>
        </a:p>
      </dsp:txBody>
      <dsp:txXfrm>
        <a:off x="559741" y="36709"/>
        <a:ext cx="7559696" cy="319654"/>
      </dsp:txXfrm>
    </dsp:sp>
    <dsp:sp modelId="{FF8E5937-EDED-EE4E-BF2F-59D3F9019F57}">
      <dsp:nvSpPr>
        <dsp:cNvPr id="0" name=""/>
        <dsp:cNvSpPr/>
      </dsp:nvSpPr>
      <dsp:spPr>
        <a:xfrm>
          <a:off x="0" y="1992675"/>
          <a:ext cx="10848975" cy="12852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42001" tIns="249936" rIns="842001" bIns="142240" numCol="1" spcCol="1270" anchor="t" anchorCtr="0">
          <a:noAutofit/>
        </a:bodyPr>
        <a:lstStyle/>
        <a:p>
          <a:pPr marL="228600" lvl="1" indent="-228600" algn="r" defTabSz="889000" rtl="1">
            <a:lnSpc>
              <a:spcPct val="90000"/>
            </a:lnSpc>
            <a:spcBef>
              <a:spcPct val="0"/>
            </a:spcBef>
            <a:spcAft>
              <a:spcPct val="15000"/>
            </a:spcAft>
            <a:buChar char="•"/>
          </a:pPr>
          <a:r>
            <a:rPr lang="fa" sz="2000" kern="1200" dirty="0">
              <a:cs typeface="Titr" panose="00000700000000000000" pitchFamily="2" charset="-78"/>
            </a:rPr>
            <a:t>منشی تجهیزات موجود را پیدا می کند و درخواست اجاره توسط مهندس </a:t>
          </a:r>
          <a:r>
            <a:rPr lang="fa-IR" sz="2000" kern="1200" dirty="0">
              <a:cs typeface="Titr" panose="00000700000000000000" pitchFamily="2" charset="-78"/>
            </a:rPr>
            <a:t>مسئول</a:t>
          </a:r>
          <a:r>
            <a:rPr lang="fa" sz="2000" kern="1200" dirty="0">
              <a:cs typeface="Titr" panose="00000700000000000000" pitchFamily="2" charset="-78"/>
            </a:rPr>
            <a:t> رد می شود</a:t>
          </a:r>
        </a:p>
        <a:p>
          <a:pPr marL="228600" lvl="1" indent="-228600" algn="r" defTabSz="889000" rtl="1">
            <a:lnSpc>
              <a:spcPct val="90000"/>
            </a:lnSpc>
            <a:spcBef>
              <a:spcPct val="0"/>
            </a:spcBef>
            <a:spcAft>
              <a:spcPct val="15000"/>
            </a:spcAft>
            <a:buChar char="•"/>
          </a:pPr>
          <a:r>
            <a:rPr lang="fa" sz="2000" kern="1200" dirty="0">
              <a:cs typeface="Titr" panose="00000700000000000000" pitchFamily="2" charset="-78"/>
            </a:rPr>
            <a:t>درخواست های اجاره به دلیل عدم نیاز به تایید و سپس توسط مهندس سایت لغو می شود</a:t>
          </a:r>
        </a:p>
      </dsp:txBody>
      <dsp:txXfrm>
        <a:off x="0" y="1992675"/>
        <a:ext cx="10848975" cy="1285200"/>
      </dsp:txXfrm>
    </dsp:sp>
    <dsp:sp modelId="{AEA47DC9-248B-BE47-9DC2-28ED66BD520C}">
      <dsp:nvSpPr>
        <dsp:cNvPr id="0" name=""/>
        <dsp:cNvSpPr/>
      </dsp:nvSpPr>
      <dsp:spPr>
        <a:xfrm>
          <a:off x="542448" y="1815555"/>
          <a:ext cx="7594282" cy="3542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87046" tIns="0" rIns="287046" bIns="0" numCol="1" spcCol="1270" anchor="ctr" anchorCtr="0">
          <a:noAutofit/>
        </a:bodyPr>
        <a:lstStyle/>
        <a:p>
          <a:pPr marL="0" lvl="0" indent="0" algn="l" defTabSz="1066800" rtl="1">
            <a:lnSpc>
              <a:spcPct val="90000"/>
            </a:lnSpc>
            <a:spcBef>
              <a:spcPct val="0"/>
            </a:spcBef>
            <a:spcAft>
              <a:spcPct val="35000"/>
            </a:spcAft>
            <a:buNone/>
          </a:pPr>
          <a:r>
            <a:rPr lang="fa" sz="2400" kern="1200" dirty="0">
              <a:cs typeface="Titr" panose="00000700000000000000" pitchFamily="2" charset="-78"/>
            </a:rPr>
            <a:t>فرا پردازش</a:t>
          </a:r>
          <a:r>
            <a:rPr lang="fa-IR" sz="2400" kern="1200" dirty="0">
              <a:cs typeface="Titr" panose="00000700000000000000" pitchFamily="2" charset="-78"/>
            </a:rPr>
            <a:t> </a:t>
          </a:r>
          <a:r>
            <a:rPr lang="en-US" sz="2400" kern="1200" dirty="0">
              <a:cs typeface="Titr" panose="00000700000000000000" pitchFamily="2" charset="-78"/>
            </a:rPr>
            <a:t>over processing</a:t>
          </a:r>
          <a:endParaRPr lang="fa" sz="2400" kern="1200" dirty="0">
            <a:cs typeface="Titr" panose="00000700000000000000" pitchFamily="2" charset="-78"/>
          </a:endParaRPr>
        </a:p>
      </dsp:txBody>
      <dsp:txXfrm>
        <a:off x="559741" y="1832848"/>
        <a:ext cx="7559696" cy="319654"/>
      </dsp:txXfrm>
    </dsp:sp>
    <dsp:sp modelId="{0BD9F23D-07AC-0840-8656-84F75D1ED434}">
      <dsp:nvSpPr>
        <dsp:cNvPr id="0" name=""/>
        <dsp:cNvSpPr/>
      </dsp:nvSpPr>
      <dsp:spPr>
        <a:xfrm>
          <a:off x="0" y="3519795"/>
          <a:ext cx="10848975" cy="12852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42001" tIns="249936" rIns="842001" bIns="142240" numCol="1" spcCol="1270" anchor="t" anchorCtr="0">
          <a:noAutofit/>
        </a:bodyPr>
        <a:lstStyle/>
        <a:p>
          <a:pPr marL="228600" lvl="1" indent="-228600" algn="r" defTabSz="889000" rtl="1">
            <a:lnSpc>
              <a:spcPct val="90000"/>
            </a:lnSpc>
            <a:spcBef>
              <a:spcPct val="0"/>
            </a:spcBef>
            <a:spcAft>
              <a:spcPct val="15000"/>
            </a:spcAft>
            <a:buChar char="•"/>
          </a:pPr>
          <a:r>
            <a:rPr lang="fa" sz="2000" kern="1200" dirty="0">
              <a:cs typeface="Titr" panose="00000700000000000000" pitchFamily="2" charset="-78"/>
            </a:rPr>
            <a:t>تجهیزات</a:t>
          </a:r>
          <a:r>
            <a:rPr lang="fa-IR" sz="2000" kern="1200" dirty="0">
              <a:cs typeface="Titr" panose="00000700000000000000" pitchFamily="2" charset="-78"/>
            </a:rPr>
            <a:t>ی که اجاره شده است </a:t>
          </a:r>
          <a:r>
            <a:rPr lang="fa" sz="2000" kern="1200" dirty="0">
              <a:cs typeface="Titr" panose="00000700000000000000" pitchFamily="2" charset="-78"/>
            </a:rPr>
            <a:t>و توسط مهندس سایت</a:t>
          </a:r>
          <a:r>
            <a:rPr lang="fa-IR" sz="2000" kern="1200" dirty="0">
              <a:cs typeface="Titr" panose="00000700000000000000" pitchFamily="2" charset="-78"/>
            </a:rPr>
            <a:t> استفاده نمی شود</a:t>
          </a:r>
          <a:endParaRPr lang="fa" sz="2000" kern="1200" dirty="0">
            <a:cs typeface="Titr" panose="00000700000000000000" pitchFamily="2" charset="-78"/>
          </a:endParaRPr>
        </a:p>
        <a:p>
          <a:pPr marL="228600" lvl="1" indent="-228600" algn="r" defTabSz="889000" rtl="1">
            <a:lnSpc>
              <a:spcPct val="90000"/>
            </a:lnSpc>
            <a:spcBef>
              <a:spcPct val="0"/>
            </a:spcBef>
            <a:spcAft>
              <a:spcPct val="15000"/>
            </a:spcAft>
            <a:buChar char="•"/>
          </a:pPr>
          <a:r>
            <a:rPr lang="fa" sz="2000" kern="1200" dirty="0">
              <a:cs typeface="Titr" panose="00000700000000000000" pitchFamily="2" charset="-78"/>
            </a:rPr>
            <a:t>تجهیزات توسط مهندس سایت برگشت داده شده است زیرا نادرست است</a:t>
          </a:r>
        </a:p>
      </dsp:txBody>
      <dsp:txXfrm>
        <a:off x="0" y="3519795"/>
        <a:ext cx="10848975" cy="1285200"/>
      </dsp:txXfrm>
    </dsp:sp>
    <dsp:sp modelId="{3D148E57-9D47-C448-B323-4C698B01DAFA}">
      <dsp:nvSpPr>
        <dsp:cNvPr id="0" name=""/>
        <dsp:cNvSpPr/>
      </dsp:nvSpPr>
      <dsp:spPr>
        <a:xfrm>
          <a:off x="542448" y="3342675"/>
          <a:ext cx="7594282" cy="3542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87046" tIns="0" rIns="287046" bIns="0" numCol="1" spcCol="1270" anchor="ctr" anchorCtr="0">
          <a:noAutofit/>
        </a:bodyPr>
        <a:lstStyle/>
        <a:p>
          <a:pPr marL="0" lvl="0" indent="0" algn="l" defTabSz="1066800" rtl="1">
            <a:lnSpc>
              <a:spcPct val="90000"/>
            </a:lnSpc>
            <a:spcBef>
              <a:spcPct val="0"/>
            </a:spcBef>
            <a:spcAft>
              <a:spcPct val="35000"/>
            </a:spcAft>
            <a:buNone/>
          </a:pPr>
          <a:r>
            <a:rPr lang="fa" sz="2400" kern="1200" dirty="0">
              <a:cs typeface="Titr" panose="00000700000000000000" pitchFamily="2" charset="-78"/>
            </a:rPr>
            <a:t>تولید بیش از حد</a:t>
          </a:r>
          <a:r>
            <a:rPr lang="en-US" sz="2400" kern="1200" dirty="0">
              <a:cs typeface="Titr" panose="00000700000000000000" pitchFamily="2" charset="-78"/>
            </a:rPr>
            <a:t>over production </a:t>
          </a:r>
          <a:endParaRPr lang="fa" sz="2400" kern="1200" dirty="0">
            <a:cs typeface="Titr" panose="00000700000000000000" pitchFamily="2" charset="-78"/>
          </a:endParaRPr>
        </a:p>
      </dsp:txBody>
      <dsp:txXfrm>
        <a:off x="559741" y="3359968"/>
        <a:ext cx="7559696" cy="3196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7B39B0-CD0D-D74D-B0AF-8F044FABDC31}">
      <dsp:nvSpPr>
        <dsp:cNvPr id="0" name=""/>
        <dsp:cNvSpPr/>
      </dsp:nvSpPr>
      <dsp:spPr>
        <a:xfrm>
          <a:off x="0" y="285"/>
          <a:ext cx="10848975" cy="614524"/>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r" defTabSz="889000" rtl="1">
            <a:lnSpc>
              <a:spcPct val="90000"/>
            </a:lnSpc>
            <a:spcBef>
              <a:spcPct val="0"/>
            </a:spcBef>
            <a:spcAft>
              <a:spcPct val="35000"/>
            </a:spcAft>
            <a:buNone/>
          </a:pPr>
          <a:r>
            <a:rPr lang="fa" sz="2000" kern="1200" dirty="0">
              <a:cs typeface="Titr" panose="00000700000000000000" pitchFamily="2" charset="-78"/>
            </a:rPr>
            <a:t>نام موضوع</a:t>
          </a:r>
        </a:p>
      </dsp:txBody>
      <dsp:txXfrm>
        <a:off x="29999" y="30284"/>
        <a:ext cx="10788977" cy="554526"/>
      </dsp:txXfrm>
    </dsp:sp>
    <dsp:sp modelId="{083445D6-3FCA-0A47-8A62-782ECF808B51}">
      <dsp:nvSpPr>
        <dsp:cNvPr id="0" name=""/>
        <dsp:cNvSpPr/>
      </dsp:nvSpPr>
      <dsp:spPr>
        <a:xfrm>
          <a:off x="0" y="614810"/>
          <a:ext cx="10848975" cy="412746"/>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344455" tIns="22860" rIns="128016" bIns="22860" numCol="1" spcCol="1270" anchor="t" anchorCtr="0">
          <a:noAutofit/>
        </a:bodyPr>
        <a:lstStyle/>
        <a:p>
          <a:pPr marL="171450" lvl="1" indent="-171450" algn="r" defTabSz="800100" rtl="1">
            <a:lnSpc>
              <a:spcPct val="90000"/>
            </a:lnSpc>
            <a:spcBef>
              <a:spcPct val="0"/>
            </a:spcBef>
            <a:spcAft>
              <a:spcPct val="20000"/>
            </a:spcAft>
            <a:buChar char="•"/>
          </a:pPr>
          <a:r>
            <a:rPr lang="fa" sz="1800" kern="1200" dirty="0">
              <a:cs typeface="Titr" panose="00000700000000000000" pitchFamily="2" charset="-78"/>
            </a:rPr>
            <a:t>تجهیزات بیش از زمان مورد نیاز نگهداری می شوند</a:t>
          </a:r>
        </a:p>
      </dsp:txBody>
      <dsp:txXfrm>
        <a:off x="0" y="614810"/>
        <a:ext cx="10848975" cy="412746"/>
      </dsp:txXfrm>
    </dsp:sp>
    <dsp:sp modelId="{C32E7790-0779-B646-A6BB-5A1B210F8FBE}">
      <dsp:nvSpPr>
        <dsp:cNvPr id="0" name=""/>
        <dsp:cNvSpPr/>
      </dsp:nvSpPr>
      <dsp:spPr>
        <a:xfrm>
          <a:off x="0" y="1027556"/>
          <a:ext cx="10848975" cy="614524"/>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r" defTabSz="889000" rtl="1">
            <a:lnSpc>
              <a:spcPct val="90000"/>
            </a:lnSpc>
            <a:spcBef>
              <a:spcPct val="0"/>
            </a:spcBef>
            <a:spcAft>
              <a:spcPct val="35000"/>
            </a:spcAft>
            <a:buNone/>
          </a:pPr>
          <a:r>
            <a:rPr lang="fa" sz="2000" kern="1200" dirty="0">
              <a:cs typeface="Titr" panose="00000700000000000000" pitchFamily="2" charset="-78"/>
            </a:rPr>
            <a:t>شرح</a:t>
          </a:r>
        </a:p>
      </dsp:txBody>
      <dsp:txXfrm>
        <a:off x="29999" y="1057555"/>
        <a:ext cx="10788977" cy="554526"/>
      </dsp:txXfrm>
    </dsp:sp>
    <dsp:sp modelId="{2B986654-C0E7-7F43-B458-C0F266AF002E}">
      <dsp:nvSpPr>
        <dsp:cNvPr id="0" name=""/>
        <dsp:cNvSpPr/>
      </dsp:nvSpPr>
      <dsp:spPr>
        <a:xfrm>
          <a:off x="0" y="1642081"/>
          <a:ext cx="10848975" cy="412746"/>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344455" tIns="22860" rIns="128016" bIns="22860" numCol="1" spcCol="1270" anchor="t" anchorCtr="0">
          <a:noAutofit/>
        </a:bodyPr>
        <a:lstStyle/>
        <a:p>
          <a:pPr marL="171450" lvl="1" indent="-171450" algn="r" defTabSz="800100" rtl="1">
            <a:lnSpc>
              <a:spcPct val="90000"/>
            </a:lnSpc>
            <a:spcBef>
              <a:spcPct val="0"/>
            </a:spcBef>
            <a:spcAft>
              <a:spcPct val="20000"/>
            </a:spcAft>
            <a:buChar char="•"/>
          </a:pPr>
          <a:r>
            <a:rPr lang="fa" sz="1800" kern="1200" dirty="0">
              <a:cs typeface="Titr" panose="00000700000000000000" pitchFamily="2" charset="-78"/>
            </a:rPr>
            <a:t>مهندسان سایت با درخواست تمدید مهلت از تامین کننده، تجهیزات اجاره ای را بیش از زمان مورد نیاز نگه می دارند</a:t>
          </a:r>
        </a:p>
      </dsp:txBody>
      <dsp:txXfrm>
        <a:off x="0" y="1642081"/>
        <a:ext cx="10848975" cy="412746"/>
      </dsp:txXfrm>
    </dsp:sp>
    <dsp:sp modelId="{8A7A1435-D921-E74E-84FC-796B9ADCC8DA}">
      <dsp:nvSpPr>
        <dsp:cNvPr id="0" name=""/>
        <dsp:cNvSpPr/>
      </dsp:nvSpPr>
      <dsp:spPr>
        <a:xfrm>
          <a:off x="0" y="2054827"/>
          <a:ext cx="10848975" cy="614524"/>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r" defTabSz="889000" rtl="1">
            <a:lnSpc>
              <a:spcPct val="90000"/>
            </a:lnSpc>
            <a:spcBef>
              <a:spcPct val="0"/>
            </a:spcBef>
            <a:spcAft>
              <a:spcPct val="35000"/>
            </a:spcAft>
            <a:buNone/>
          </a:pPr>
          <a:r>
            <a:rPr lang="fa" sz="2000" kern="1200" dirty="0">
              <a:cs typeface="Titr" panose="00000700000000000000" pitchFamily="2" charset="-78"/>
            </a:rPr>
            <a:t>داده ها و فرضیه ها</a:t>
          </a:r>
        </a:p>
      </dsp:txBody>
      <dsp:txXfrm>
        <a:off x="29999" y="2084826"/>
        <a:ext cx="10788977" cy="554526"/>
      </dsp:txXfrm>
    </dsp:sp>
    <dsp:sp modelId="{A89A47D0-88ED-AE49-9716-3F5685CA349E}">
      <dsp:nvSpPr>
        <dsp:cNvPr id="0" name=""/>
        <dsp:cNvSpPr/>
      </dsp:nvSpPr>
      <dsp:spPr>
        <a:xfrm>
          <a:off x="0" y="2669351"/>
          <a:ext cx="10848975" cy="1127503"/>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344455" tIns="22860" rIns="128016" bIns="22860" numCol="1" spcCol="1270" anchor="t" anchorCtr="0">
          <a:noAutofit/>
        </a:bodyPr>
        <a:lstStyle/>
        <a:p>
          <a:pPr marL="171450" lvl="1" indent="-171450" algn="r" defTabSz="800100" rtl="1">
            <a:lnSpc>
              <a:spcPct val="90000"/>
            </a:lnSpc>
            <a:spcBef>
              <a:spcPct val="0"/>
            </a:spcBef>
            <a:spcAft>
              <a:spcPct val="20000"/>
            </a:spcAft>
            <a:buChar char="•"/>
          </a:pPr>
          <a:r>
            <a:rPr lang="fa" sz="1800" kern="1200" dirty="0">
              <a:cs typeface="Titr" panose="00000700000000000000" pitchFamily="2" charset="-78"/>
            </a:rPr>
            <a:t>3000 قطعه تجهیزات اجاره شده </a:t>
          </a:r>
          <a:br>
            <a:rPr lang="en-US" sz="1800" kern="1200" dirty="0">
              <a:cs typeface="Titr" panose="00000700000000000000" pitchFamily="2" charset="-78"/>
            </a:rPr>
          </a:br>
          <a:r>
            <a:rPr lang="fa" sz="1800" kern="1200" dirty="0">
              <a:cs typeface="Titr" panose="00000700000000000000" pitchFamily="2" charset="-78"/>
            </a:rPr>
            <a:t>در 10 درصد موارد، تجهیزات دو روز بیشتر از نیاز نگهداری می شود. </a:t>
          </a:r>
          <a:br>
            <a:rPr lang="en-US" sz="1800" kern="1200" dirty="0">
              <a:cs typeface="Titr" panose="00000700000000000000" pitchFamily="2" charset="-78"/>
            </a:rPr>
          </a:br>
          <a:r>
            <a:rPr lang="fa" sz="1800" kern="1200" dirty="0">
              <a:cs typeface="Titr" panose="00000700000000000000" pitchFamily="2" charset="-78"/>
            </a:rPr>
            <a:t>میانگین هزینه اجاره 100 </a:t>
          </a:r>
          <a:r>
            <a:rPr lang="fa-IR" sz="1800" kern="1200" dirty="0">
              <a:cs typeface="Titr" panose="00000700000000000000" pitchFamily="2" charset="-78"/>
            </a:rPr>
            <a:t>دلار </a:t>
          </a:r>
          <a:r>
            <a:rPr lang="fa" sz="1800" kern="1200" dirty="0">
              <a:cs typeface="Titr" panose="00000700000000000000" pitchFamily="2" charset="-78"/>
            </a:rPr>
            <a:t>در روز است.</a:t>
          </a:r>
        </a:p>
      </dsp:txBody>
      <dsp:txXfrm>
        <a:off x="0" y="2669351"/>
        <a:ext cx="10848975" cy="1127503"/>
      </dsp:txXfrm>
    </dsp:sp>
    <dsp:sp modelId="{531A8CEF-3066-5045-8AFF-F98BEC37B4C8}">
      <dsp:nvSpPr>
        <dsp:cNvPr id="0" name=""/>
        <dsp:cNvSpPr/>
      </dsp:nvSpPr>
      <dsp:spPr>
        <a:xfrm>
          <a:off x="0" y="3796855"/>
          <a:ext cx="10848975" cy="614524"/>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r" defTabSz="177800" rtl="1">
            <a:lnSpc>
              <a:spcPct val="90000"/>
            </a:lnSpc>
            <a:spcBef>
              <a:spcPct val="0"/>
            </a:spcBef>
            <a:spcAft>
              <a:spcPct val="35000"/>
            </a:spcAft>
            <a:buNone/>
          </a:pPr>
          <a:r>
            <a:rPr lang="fa" sz="400" kern="1200" dirty="0">
              <a:cs typeface="Titr" panose="00000700000000000000" pitchFamily="2" charset="-78"/>
            </a:rPr>
            <a:t>تاثیر کمی</a:t>
          </a:r>
        </a:p>
      </dsp:txBody>
      <dsp:txXfrm>
        <a:off x="29999" y="3826854"/>
        <a:ext cx="10788977" cy="554526"/>
      </dsp:txXfrm>
    </dsp:sp>
    <dsp:sp modelId="{7EE0249F-2E7B-CB4E-921F-B1747AEDDB09}">
      <dsp:nvSpPr>
        <dsp:cNvPr id="0" name=""/>
        <dsp:cNvSpPr/>
      </dsp:nvSpPr>
      <dsp:spPr>
        <a:xfrm>
          <a:off x="0" y="4411379"/>
          <a:ext cx="10848975" cy="412746"/>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344455" tIns="22860" rIns="128016" bIns="22860" numCol="1" spcCol="1270" anchor="t" anchorCtr="0">
          <a:noAutofit/>
        </a:bodyPr>
        <a:lstStyle/>
        <a:p>
          <a:pPr marL="171450" lvl="1" indent="-171450" algn="r" defTabSz="800100" rtl="1">
            <a:lnSpc>
              <a:spcPct val="90000"/>
            </a:lnSpc>
            <a:spcBef>
              <a:spcPct val="0"/>
            </a:spcBef>
            <a:spcAft>
              <a:spcPct val="20000"/>
            </a:spcAft>
            <a:buChar char="•"/>
          </a:pPr>
          <a:r>
            <a:rPr lang="fa" sz="1800" kern="1200" dirty="0">
              <a:cs typeface="Titr" panose="00000700000000000000" pitchFamily="2" charset="-78"/>
            </a:rPr>
            <a:t>0.1 × 3000 × 2 × 100 = 60000 </a:t>
          </a:r>
          <a:r>
            <a:rPr lang="fa-IR" sz="1800" kern="1200" dirty="0">
              <a:cs typeface="Titr" panose="00000700000000000000" pitchFamily="2" charset="-78"/>
            </a:rPr>
            <a:t>دلار</a:t>
          </a:r>
          <a:endParaRPr lang="en-US" sz="1800" kern="1200" dirty="0">
            <a:cs typeface="Titr" panose="00000700000000000000" pitchFamily="2" charset="-78"/>
          </a:endParaRPr>
        </a:p>
      </dsp:txBody>
      <dsp:txXfrm>
        <a:off x="0" y="4411379"/>
        <a:ext cx="10848975" cy="41274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9057" tIns="49528" rIns="99057" bIns="49528"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9057" tIns="49528" rIns="99057" bIns="49528" rtlCol="0"/>
          <a:lstStyle>
            <a:lvl1pPr algn="r">
              <a:defRPr sz="1300"/>
            </a:lvl1pPr>
          </a:lstStyle>
          <a:p>
            <a:fld id="{B4D86BBF-38DE-4B34-833D-210BC6F66615}" type="datetimeFigureOut">
              <a:rPr lang="en-US" smtClean="0"/>
              <a:t>5/28/2024</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9057" tIns="49528" rIns="99057" bIns="49528" rtlCol="0" anchor="ctr"/>
          <a:lstStyle/>
          <a:p>
            <a:endParaRPr lang="en-US"/>
          </a:p>
        </p:txBody>
      </p:sp>
      <p:sp>
        <p:nvSpPr>
          <p:cNvPr id="5" name="Notes Placeholder 4"/>
          <p:cNvSpPr>
            <a:spLocks noGrp="1"/>
          </p:cNvSpPr>
          <p:nvPr>
            <p:ph type="body" sz="quarter" idx="3"/>
          </p:nvPr>
        </p:nvSpPr>
        <p:spPr>
          <a:xfrm>
            <a:off x="731521" y="4620577"/>
            <a:ext cx="5852160" cy="3780473"/>
          </a:xfrm>
          <a:prstGeom prst="rect">
            <a:avLst/>
          </a:prstGeom>
        </p:spPr>
        <p:txBody>
          <a:bodyPr vert="horz" lIns="99057" tIns="49528" rIns="99057" bIns="4952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9057" tIns="49528" rIns="99057" bIns="49528"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9057" tIns="49528" rIns="99057" bIns="49528" rtlCol="0" anchor="b"/>
          <a:lstStyle>
            <a:lvl1pPr algn="r">
              <a:defRPr sz="1300"/>
            </a:lvl1pPr>
          </a:lstStyle>
          <a:p>
            <a:fld id="{B02BE67B-2C32-4802-A81D-5FD8EA0D9546}" type="slidenum">
              <a:rPr lang="en-US" smtClean="0"/>
              <a:t>‹#›</a:t>
            </a:fld>
            <a:endParaRPr lang="en-US"/>
          </a:p>
        </p:txBody>
      </p:sp>
    </p:spTree>
    <p:extLst>
      <p:ext uri="{BB962C8B-B14F-4D97-AF65-F5344CB8AC3E}">
        <p14:creationId xmlns:p14="http://schemas.microsoft.com/office/powerpoint/2010/main" val="353392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F82759E-8999-4DBB-AFA5-27BEE8C6C2F0}" type="slidenum">
              <a:rPr lang="en-US" smtClean="0"/>
              <a:pPr/>
              <a:t>2</a:t>
            </a:fld>
            <a:endParaRPr lang="en-US"/>
          </a:p>
        </p:txBody>
      </p:sp>
    </p:spTree>
    <p:extLst>
      <p:ext uri="{BB962C8B-B14F-4D97-AF65-F5344CB8AC3E}">
        <p14:creationId xmlns:p14="http://schemas.microsoft.com/office/powerpoint/2010/main" val="3089860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dirty="0"/>
              <a:t>حمل و نقل غیر ضروری</a:t>
            </a:r>
          </a:p>
        </p:txBody>
      </p:sp>
      <p:sp>
        <p:nvSpPr>
          <p:cNvPr id="4" name="Slide Number Placeholder 3"/>
          <p:cNvSpPr>
            <a:spLocks noGrp="1"/>
          </p:cNvSpPr>
          <p:nvPr>
            <p:ph type="sldNum" sz="quarter" idx="10"/>
          </p:nvPr>
        </p:nvSpPr>
        <p:spPr/>
        <p:txBody>
          <a:bodyPr/>
          <a:lstStyle/>
          <a:p>
            <a:fld id="{8F82759E-8999-4DBB-AFA5-27BEE8C6C2F0}" type="slidenum">
              <a:rPr lang="en-US" smtClean="0"/>
              <a:pPr/>
              <a:t>11</a:t>
            </a:fld>
            <a:endParaRPr lang="en-US"/>
          </a:p>
        </p:txBody>
      </p:sp>
    </p:spTree>
    <p:extLst>
      <p:ext uri="{BB962C8B-B14F-4D97-AF65-F5344CB8AC3E}">
        <p14:creationId xmlns:p14="http://schemas.microsoft.com/office/powerpoint/2010/main" val="2593497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F82759E-8999-4DBB-AFA5-27BEE8C6C2F0}" type="slidenum">
              <a:rPr lang="en-US" smtClean="0"/>
              <a:pPr/>
              <a:t>12</a:t>
            </a:fld>
            <a:endParaRPr lang="en-US"/>
          </a:p>
        </p:txBody>
      </p:sp>
    </p:spTree>
    <p:extLst>
      <p:ext uri="{BB962C8B-B14F-4D97-AF65-F5344CB8AC3E}">
        <p14:creationId xmlns:p14="http://schemas.microsoft.com/office/powerpoint/2010/main" val="3272388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b="1" dirty="0">
                <a:latin typeface="+mn-lt"/>
                <a:ea typeface="+mn-ea"/>
              </a:rPr>
              <a:t>زباله - حرکت کنید</a:t>
            </a:r>
            <a:endParaRPr lang="en-US" dirty="0">
              <a:latin typeface="+mn-lt"/>
              <a:ea typeface="+mn-ea"/>
            </a:endParaRPr>
          </a:p>
          <a:p>
            <a:r>
              <a:rPr lang="fa" b="1" dirty="0">
                <a:latin typeface="+mn-lt"/>
                <a:ea typeface="+mn-ea"/>
              </a:rPr>
              <a:t>حمل و نقل غیر ضروری = اشیاء تجاری</a:t>
            </a:r>
            <a:endParaRPr lang="en-US" dirty="0">
              <a:latin typeface="+mn-lt"/>
              <a:ea typeface="+mn-ea"/>
            </a:endParaRPr>
          </a:p>
          <a:p>
            <a:r>
              <a:rPr lang="fa" dirty="0">
                <a:latin typeface="+mn-lt"/>
                <a:ea typeface="+mn-ea"/>
              </a:rPr>
              <a:t>به عنوان مثال، در چارچوب فرآیند پذیرش </a:t>
            </a:r>
            <a:r>
              <a:rPr lang="fa" dirty="0" err="1">
                <a:latin typeface="+mn-lt"/>
                <a:ea typeface="+mn-ea"/>
              </a:rPr>
              <a:t>دانشگاه </a:t>
            </a:r>
            <a:r>
              <a:rPr lang="fa" dirty="0">
                <a:latin typeface="+mn-lt"/>
                <a:ea typeface="+mn-ea"/>
              </a:rPr>
              <a:t>، دانشجو باید فرم PDF را پرینت کند، آن را امضا کند، اسناد دیگر را پیوست کند و از طریق پست ارسال کند. این مشابه ACI PRA با گواهی مالکیت جدید است که هنوز باید چاپ و امضا شود. این حمل و نقل غیر ضروری است. باز هم، در فرآیند پذیرش </a:t>
            </a:r>
            <a:r>
              <a:rPr lang="fa" dirty="0" err="1">
                <a:latin typeface="+mn-lt"/>
                <a:ea typeface="+mn-ea"/>
              </a:rPr>
              <a:t>دانشگاه </a:t>
            </a:r>
            <a:r>
              <a:rPr lang="fa" dirty="0">
                <a:latin typeface="+mn-lt"/>
                <a:ea typeface="+mn-ea"/>
              </a:rPr>
              <a:t>، ارسال درخواست از طریق پست حمل و نقل غیرضروری است زیرا این کار به سادگی از طریق ایمیل انجام می شود.</a:t>
            </a:r>
          </a:p>
          <a:p>
            <a:endParaRPr lang="en-US" dirty="0">
              <a:latin typeface="+mn-lt"/>
              <a:ea typeface="+mn-ea"/>
            </a:endParaRPr>
          </a:p>
          <a:p>
            <a:r>
              <a:rPr lang="fa" dirty="0">
                <a:latin typeface="+mn-lt"/>
                <a:ea typeface="+mn-ea"/>
              </a:rPr>
              <a:t>یک مثال دیگر زمانی است که کپی های اسکن شده اسناد قابل خواندن نیستند یا برخی از اسناد موجود نیستند و دفتر مدیریت </a:t>
            </a:r>
            <a:r>
              <a:rPr lang="fa" dirty="0" err="1">
                <a:latin typeface="+mn-lt"/>
                <a:ea typeface="+mn-ea"/>
              </a:rPr>
              <a:t>Uni </a:t>
            </a:r>
            <a:r>
              <a:rPr lang="fa" dirty="0">
                <a:latin typeface="+mn-lt"/>
                <a:ea typeface="+mn-ea"/>
              </a:rPr>
              <a:t>باید به دانشجو برگردد.</a:t>
            </a:r>
          </a:p>
          <a:p>
            <a:endParaRPr lang="en-US" dirty="0"/>
          </a:p>
          <a:p>
            <a:r>
              <a:rPr lang="fa" baseline="0" dirty="0"/>
              <a:t>فرآیند دانشگاه نمونه‌ای از فرآیند به اصطلاح "چت" است</a:t>
            </a:r>
          </a:p>
          <a:p>
            <a:endParaRPr lang="en-US" baseline="0" dirty="0"/>
          </a:p>
          <a:p>
            <a:r>
              <a:rPr lang="fa" b="1" baseline="0" dirty="0"/>
              <a:t>این بدان معنا نیست که در تجزیه و تحلیل ما می خواهیم همه این حمل و نقل ها را حذف کنیم، بلکه فقط تشخیص می دهیم که کدام یک واقعا غیر ضروری هستند.</a:t>
            </a:r>
          </a:p>
          <a:p>
            <a:endParaRPr lang="en-US" b="1" baseline="0" dirty="0"/>
          </a:p>
          <a:p>
            <a:r>
              <a:rPr lang="fa" b="1" baseline="0" dirty="0"/>
              <a:t>مربوط به واگذاری کار در تحلیل VA است</a:t>
            </a:r>
            <a:endParaRPr lang="en-US" b="1" dirty="0"/>
          </a:p>
        </p:txBody>
      </p:sp>
      <p:sp>
        <p:nvSpPr>
          <p:cNvPr id="4" name="Slide Number Placeholder 3"/>
          <p:cNvSpPr>
            <a:spLocks noGrp="1"/>
          </p:cNvSpPr>
          <p:nvPr>
            <p:ph type="sldNum" sz="quarter" idx="10"/>
          </p:nvPr>
        </p:nvSpPr>
        <p:spPr/>
        <p:txBody>
          <a:bodyPr/>
          <a:lstStyle/>
          <a:p>
            <a:fld id="{8F82759E-8999-4DBB-AFA5-27BEE8C6C2F0}" type="slidenum">
              <a:rPr lang="en-US" smtClean="0"/>
              <a:pPr/>
              <a:t>13</a:t>
            </a:fld>
            <a:endParaRPr lang="en-US"/>
          </a:p>
        </p:txBody>
      </p:sp>
    </p:spTree>
    <p:extLst>
      <p:ext uri="{BB962C8B-B14F-4D97-AF65-F5344CB8AC3E}">
        <p14:creationId xmlns:p14="http://schemas.microsoft.com/office/powerpoint/2010/main" val="2806567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b="1" dirty="0">
                <a:latin typeface="+mn-lt"/>
                <a:ea typeface="+mn-ea"/>
              </a:rPr>
              <a:t>حرکت </a:t>
            </a:r>
            <a:r>
              <a:rPr lang="fa" dirty="0">
                <a:latin typeface="+mn-lt"/>
                <a:ea typeface="+mn-ea"/>
              </a:rPr>
              <a:t>= مشارکت کنندگان فرآیند و مشتری ( </a:t>
            </a:r>
            <a:r>
              <a:rPr lang="fa" dirty="0" err="1">
                <a:latin typeface="+mn-lt"/>
                <a:ea typeface="+mn-ea"/>
              </a:rPr>
              <a:t>یعنی </a:t>
            </a:r>
            <a:r>
              <a:rPr lang="fa" dirty="0">
                <a:latin typeface="+mn-lt"/>
                <a:ea typeface="+mn-ea"/>
              </a:rPr>
              <a:t>منابع فرآیند) که با اشیاء تجاری ( </a:t>
            </a:r>
            <a:r>
              <a:rPr lang="fa" dirty="0" err="1">
                <a:latin typeface="+mn-lt"/>
                <a:ea typeface="+mn-ea"/>
              </a:rPr>
              <a:t>مثلاً </a:t>
            </a:r>
            <a:r>
              <a:rPr lang="fa" dirty="0">
                <a:latin typeface="+mn-lt"/>
                <a:ea typeface="+mn-ea"/>
              </a:rPr>
              <a:t>فرم) یا منابع غیرفعال (مثلاً تجهیزات) حرکت می کنند. اگرچه تمرکز بر حرکات فیزیکی افراد است</a:t>
            </a:r>
          </a:p>
          <a:p>
            <a:r>
              <a:rPr lang="fa" dirty="0">
                <a:latin typeface="+mn-lt"/>
                <a:ea typeface="+mn-ea"/>
              </a:rPr>
              <a:t>به عنوان مثال، در یک فرآیند بازرسی خودرو، مکانیک باید با فرم بازرسی و گاهی اوقات نیز با تجهیزات، در محوطه های مختلف حرکت کند. در فرم درخواست سفر، یک کارگر باید از یک میز به میز دیگر منتقل شود تا تأییدیه های مورد نیاز را به دست آورد، مثلاً تأیید </a:t>
            </a:r>
            <a:r>
              <a:rPr lang="fa" b="1" dirty="0">
                <a:latin typeface="+mn-lt"/>
                <a:ea typeface="+mn-ea"/>
              </a:rPr>
              <a:t>هزینه ها </a:t>
            </a:r>
            <a:r>
              <a:rPr lang="fa" dirty="0">
                <a:latin typeface="+mn-lt"/>
                <a:ea typeface="+mn-ea"/>
              </a:rPr>
              <a:t>، تأیید </a:t>
            </a:r>
            <a:r>
              <a:rPr lang="fa" b="1" dirty="0">
                <a:latin typeface="+mn-lt"/>
                <a:ea typeface="+mn-ea"/>
              </a:rPr>
              <a:t>برنامه سفر </a:t>
            </a:r>
            <a:r>
              <a:rPr lang="fa" dirty="0">
                <a:latin typeface="+mn-lt"/>
                <a:ea typeface="+mn-ea"/>
              </a:rPr>
              <a:t>، تأیید </a:t>
            </a:r>
            <a:r>
              <a:rPr lang="fa" b="1" dirty="0">
                <a:latin typeface="+mn-lt"/>
                <a:ea typeface="+mn-ea"/>
              </a:rPr>
              <a:t>طرح جایگزینی کسب و کار </a:t>
            </a:r>
            <a:r>
              <a:rPr lang="fa" dirty="0" err="1">
                <a:latin typeface="+mn-lt"/>
                <a:ea typeface="+mn-ea"/>
              </a:rPr>
              <a:t>و غیره.</a:t>
            </a:r>
            <a:r>
              <a:rPr lang="fa" dirty="0">
                <a:latin typeface="+mn-lt"/>
                <a:ea typeface="+mn-ea"/>
              </a:rPr>
              <a:t> </a:t>
            </a:r>
            <a:endParaRPr lang="en-US" dirty="0"/>
          </a:p>
        </p:txBody>
      </p:sp>
      <p:sp>
        <p:nvSpPr>
          <p:cNvPr id="4" name="Slide Number Placeholder 3"/>
          <p:cNvSpPr>
            <a:spLocks noGrp="1"/>
          </p:cNvSpPr>
          <p:nvPr>
            <p:ph type="sldNum" sz="quarter" idx="10"/>
          </p:nvPr>
        </p:nvSpPr>
        <p:spPr/>
        <p:txBody>
          <a:bodyPr/>
          <a:lstStyle/>
          <a:p>
            <a:fld id="{8F82759E-8999-4DBB-AFA5-27BEE8C6C2F0}" type="slidenum">
              <a:rPr lang="en-US" smtClean="0"/>
              <a:pPr/>
              <a:t>14</a:t>
            </a:fld>
            <a:endParaRPr lang="en-US"/>
          </a:p>
        </p:txBody>
      </p:sp>
    </p:spTree>
    <p:extLst>
      <p:ext uri="{BB962C8B-B14F-4D97-AF65-F5344CB8AC3E}">
        <p14:creationId xmlns:p14="http://schemas.microsoft.com/office/powerpoint/2010/main" val="4193858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F82759E-8999-4DBB-AFA5-27BEE8C6C2F0}" type="slidenum">
              <a:rPr lang="en-US" smtClean="0"/>
              <a:pPr/>
              <a:t>15</a:t>
            </a:fld>
            <a:endParaRPr lang="en-US"/>
          </a:p>
        </p:txBody>
      </p:sp>
    </p:spTree>
    <p:extLst>
      <p:ext uri="{BB962C8B-B14F-4D97-AF65-F5344CB8AC3E}">
        <p14:creationId xmlns:p14="http://schemas.microsoft.com/office/powerpoint/2010/main" val="16015188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b="1" dirty="0">
                <a:latin typeface="+mn-lt"/>
                <a:ea typeface="+mn-ea"/>
              </a:rPr>
              <a:t>زباله - نگه دارید</a:t>
            </a:r>
            <a:endParaRPr lang="en-US" dirty="0">
              <a:latin typeface="+mn-lt"/>
              <a:ea typeface="+mn-ea"/>
            </a:endParaRPr>
          </a:p>
          <a:p>
            <a:r>
              <a:rPr lang="fa" b="1" dirty="0">
                <a:latin typeface="+mn-lt"/>
                <a:ea typeface="+mn-ea"/>
              </a:rPr>
              <a:t>فهرست </a:t>
            </a:r>
            <a:r>
              <a:rPr lang="fa" dirty="0">
                <a:latin typeface="+mn-lt"/>
                <a:ea typeface="+mn-ea"/>
              </a:rPr>
              <a:t>:</a:t>
            </a:r>
          </a:p>
          <a:p>
            <a:r>
              <a:rPr lang="fa" u="sng" dirty="0">
                <a:latin typeface="+mn-lt"/>
                <a:ea typeface="+mn-ea"/>
              </a:rPr>
              <a:t>موجودی مواد </a:t>
            </a:r>
            <a:r>
              <a:rPr lang="fa" dirty="0">
                <a:latin typeface="+mn-lt"/>
                <a:ea typeface="+mn-ea"/>
              </a:rPr>
              <a:t>(مواد اولیه یا کالاهای تولید شده که بیش از حد نیاز انبار شده است) و</a:t>
            </a:r>
          </a:p>
          <a:p>
            <a:r>
              <a:rPr lang="fa" u="sng" dirty="0">
                <a:latin typeface="+mn-lt"/>
                <a:ea typeface="+mn-ea"/>
              </a:rPr>
              <a:t>WIP </a:t>
            </a:r>
            <a:r>
              <a:rPr lang="fa" dirty="0">
                <a:latin typeface="+mn-lt"/>
                <a:ea typeface="+mn-ea"/>
              </a:rPr>
              <a:t>(تعداد پرونده‌های باز/در انتظار در یک مقطع زمانی معین، </a:t>
            </a:r>
            <a:r>
              <a:rPr lang="fa" dirty="0" err="1">
                <a:latin typeface="+mn-lt"/>
                <a:ea typeface="+mn-ea"/>
              </a:rPr>
              <a:t>یعنی </a:t>
            </a:r>
            <a:r>
              <a:rPr lang="fa" dirty="0">
                <a:latin typeface="+mn-lt"/>
                <a:ea typeface="+mn-ea"/>
              </a:rPr>
              <a:t>تعداد پرونده‌هایی که شروع شده اما هنوز تکمیل نشده‌اند). WIP = لامبدا (نرخ ورود) * CT. اگر بخواهیم WIP را در حالی که نرخ ورود افزایش می یابد ثابت نگه داریم، باید CT را کاهش دهیم.</a:t>
            </a:r>
          </a:p>
          <a:p>
            <a:endParaRPr lang="en-US" dirty="0">
              <a:latin typeface="+mn-lt"/>
              <a:ea typeface="+mn-ea"/>
            </a:endParaRPr>
          </a:p>
          <a:p>
            <a:pPr defTabSz="475397" fontAlgn="auto">
              <a:spcBef>
                <a:spcPts val="0"/>
              </a:spcBef>
              <a:spcAft>
                <a:spcPts val="0"/>
              </a:spcAft>
              <a:defRPr/>
            </a:pPr>
            <a:r>
              <a:rPr lang="fa" dirty="0">
                <a:latin typeface="+mn-lt"/>
                <a:ea typeface="+mn-ea"/>
              </a:rPr>
              <a:t>موجودی مواد:</a:t>
            </a:r>
          </a:p>
          <a:p>
            <a:pPr defTabSz="475397" fontAlgn="auto">
              <a:spcBef>
                <a:spcPts val="0"/>
              </a:spcBef>
              <a:spcAft>
                <a:spcPts val="0"/>
              </a:spcAft>
              <a:defRPr/>
            </a:pPr>
            <a:r>
              <a:rPr lang="fa" dirty="0">
                <a:latin typeface="+mn-lt"/>
                <a:ea typeface="+mn-ea"/>
              </a:rPr>
              <a:t>به عنوان مثال، بیمارستان‌های ایتالیایی مقادیر زیادی از داروها را در انبار نگه می‌دارند و می‌دانند که نمی‌توانند قبل از تاریخ انقضا از آنها استفاده کنند. این یک ضرر است</a:t>
            </a:r>
          </a:p>
          <a:p>
            <a:endParaRPr lang="en-US" dirty="0">
              <a:latin typeface="+mn-lt"/>
              <a:ea typeface="+mn-ea"/>
            </a:endParaRPr>
          </a:p>
          <a:p>
            <a:r>
              <a:rPr lang="fa" dirty="0">
                <a:latin typeface="+mn-lt"/>
                <a:ea typeface="+mn-ea"/>
              </a:rPr>
              <a:t>WIP:</a:t>
            </a:r>
          </a:p>
          <a:p>
            <a:r>
              <a:rPr lang="fa" dirty="0" err="1">
                <a:latin typeface="+mn-lt"/>
                <a:ea typeface="+mn-ea"/>
              </a:rPr>
              <a:t>به عنوان مثال </a:t>
            </a:r>
            <a:r>
              <a:rPr lang="fa" dirty="0">
                <a:latin typeface="+mn-lt"/>
                <a:ea typeface="+mn-ea"/>
              </a:rPr>
              <a:t>فرآیند بازرسی خودرو: در یک زمان معین 100 محل به کار گرفته شده است، به این معنی که این موارد هنوز تکمیل نشده اند و بنابراین نمی توانند منجر به ارزش برای شرکت شوند. به خصوص اگر موارد به دلیل اصلاح مورد نیاز مشتری برای گذراندن یک آزمون معین در تاخیر گیر کنند.</a:t>
            </a:r>
          </a:p>
          <a:p>
            <a:endParaRPr lang="en-US" dirty="0">
              <a:latin typeface="+mn-lt"/>
              <a:ea typeface="+mn-ea"/>
            </a:endParaRPr>
          </a:p>
          <a:p>
            <a:r>
              <a:rPr lang="fa" dirty="0">
                <a:latin typeface="+mn-lt"/>
                <a:ea typeface="+mn-ea"/>
              </a:rPr>
              <a:t>در فرآیند پذیرش دانشگاه، درخواست‌ها توسط کمیته به </a:t>
            </a:r>
            <a:r>
              <a:rPr lang="fa" b="1" dirty="0">
                <a:latin typeface="+mn-lt"/>
                <a:ea typeface="+mn-ea"/>
              </a:rPr>
              <a:t>صورت دسته‌ای ارزیابی می‌شوند </a:t>
            </a:r>
            <a:r>
              <a:rPr lang="fa" dirty="0">
                <a:latin typeface="+mn-lt"/>
                <a:ea typeface="+mn-ea"/>
              </a:rPr>
              <a:t>، یعنی همه یک‌باره برای یک دوره ورودی معین، به جای </a:t>
            </a:r>
            <a:r>
              <a:rPr lang="fa" b="1" dirty="0">
                <a:latin typeface="+mn-lt"/>
                <a:ea typeface="+mn-ea"/>
              </a:rPr>
              <a:t>پردازش مستقیم </a:t>
            </a:r>
            <a:r>
              <a:rPr lang="fa" dirty="0">
                <a:latin typeface="+mn-lt"/>
                <a:ea typeface="+mn-ea"/>
              </a:rPr>
              <a:t>در فلسفه تویوتا (ایده پشت اتوماسیون، یعنی هر مورد بلافاصله بدون پردازش همگام سازی با موارد دیگر به منظور رسیدن به نتیجه ای که ارزش ایجاد می کند). در یک دانشگاه، در طول دوره پذیرش، ممکن است بیش از 3000 درخواست در حالت معلق وجود داشته باشد که منتظر ارزیابی هستند. توجه داشته باشید که مشخصاً فرآیندهای خاصی نیاز به دسته‌بندی دارند، بنابراین ممکن است کاهش یابد، اما لزوماً حذف نمی‌شود، مانند مورد دانشگاه، جایی که فرد در پردازش هر درخواست یک به یک ضایعات بیشتری خواهد داشت، در واقع این امر به سادگی امکان‌پذیر نیست زیرا کمیته باید عمدی جمعی با این حال، کاری که می توان انجام داد این است که کار کمیته را با ارائه هرچه بیشتر اطلاعات از قبل و انجام هرچه بیشتر بررسی های قبلی از قبل، به عنوان مثال از طریق فعالیت های خودکار، ساده کنیم.</a:t>
            </a:r>
          </a:p>
          <a:p>
            <a:endParaRPr lang="en-US" dirty="0">
              <a:latin typeface="+mn-lt"/>
              <a:ea typeface="+mn-ea"/>
            </a:endParaRPr>
          </a:p>
        </p:txBody>
      </p:sp>
      <p:sp>
        <p:nvSpPr>
          <p:cNvPr id="4" name="Slide Number Placeholder 3"/>
          <p:cNvSpPr>
            <a:spLocks noGrp="1"/>
          </p:cNvSpPr>
          <p:nvPr>
            <p:ph type="sldNum" sz="quarter" idx="10"/>
          </p:nvPr>
        </p:nvSpPr>
        <p:spPr/>
        <p:txBody>
          <a:bodyPr/>
          <a:lstStyle/>
          <a:p>
            <a:fld id="{8F82759E-8999-4DBB-AFA5-27BEE8C6C2F0}" type="slidenum">
              <a:rPr lang="en-US" smtClean="0"/>
              <a:pPr/>
              <a:t>16</a:t>
            </a:fld>
            <a:endParaRPr lang="en-US"/>
          </a:p>
        </p:txBody>
      </p:sp>
    </p:spTree>
    <p:extLst>
      <p:ext uri="{BB962C8B-B14F-4D97-AF65-F5344CB8AC3E}">
        <p14:creationId xmlns:p14="http://schemas.microsoft.com/office/powerpoint/2010/main" val="2197234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b="1" dirty="0">
                <a:latin typeface="+mn-lt"/>
                <a:ea typeface="+mn-ea"/>
              </a:rPr>
              <a:t>در انتظار</a:t>
            </a:r>
            <a:endParaRPr lang="en-US" dirty="0">
              <a:latin typeface="+mn-lt"/>
              <a:ea typeface="+mn-ea"/>
            </a:endParaRPr>
          </a:p>
          <a:p>
            <a:r>
              <a:rPr lang="fa" u="sng" dirty="0">
                <a:latin typeface="+mn-lt"/>
                <a:ea typeface="+mn-ea"/>
              </a:rPr>
              <a:t>کار در انتظار شی یا منبع ورودی</a:t>
            </a:r>
          </a:p>
          <a:p>
            <a:r>
              <a:rPr lang="fa" u="sng" dirty="0">
                <a:latin typeface="+mn-lt"/>
                <a:ea typeface="+mn-ea"/>
              </a:rPr>
              <a:t>منابع در زمان بیکاری در انتظار انجام یک کار</a:t>
            </a:r>
          </a:p>
          <a:p>
            <a:endParaRPr lang="en-US" dirty="0">
              <a:latin typeface="+mn-lt"/>
              <a:ea typeface="+mn-ea"/>
            </a:endParaRPr>
          </a:p>
          <a:p>
            <a:r>
              <a:rPr lang="fa" dirty="0" err="1">
                <a:latin typeface="+mn-lt"/>
                <a:ea typeface="+mn-ea"/>
              </a:rPr>
              <a:t>به عنوان مثال </a:t>
            </a:r>
            <a:r>
              <a:rPr lang="fa" dirty="0">
                <a:latin typeface="+mn-lt"/>
                <a:ea typeface="+mn-ea"/>
              </a:rPr>
              <a:t>بازرسی خودرو، تکنسین منتظر خودرو بعدی برای ارزیابی است</a:t>
            </a:r>
          </a:p>
          <a:p>
            <a:r>
              <a:rPr lang="fa" dirty="0">
                <a:latin typeface="+mn-lt"/>
                <a:ea typeface="+mn-ea"/>
              </a:rPr>
              <a:t>در فرآیند تایید، مرحله دوم تایید منتظر در دسترس قرار گرفتن تاییدیه است</a:t>
            </a:r>
          </a:p>
          <a:p>
            <a:endParaRPr lang="en-US" dirty="0">
              <a:latin typeface="+mn-lt"/>
              <a:ea typeface="+mn-ea"/>
            </a:endParaRPr>
          </a:p>
          <a:p>
            <a:r>
              <a:rPr lang="fa" dirty="0">
                <a:latin typeface="+mn-lt"/>
                <a:ea typeface="+mn-ea"/>
              </a:rPr>
              <a:t>در فرآیند پذیرش </a:t>
            </a:r>
            <a:r>
              <a:rPr lang="fa" dirty="0" err="1">
                <a:latin typeface="+mn-lt"/>
                <a:ea typeface="+mn-ea"/>
              </a:rPr>
              <a:t>دانشگاه </a:t>
            </a:r>
            <a:r>
              <a:rPr lang="fa" dirty="0">
                <a:latin typeface="+mn-lt"/>
                <a:ea typeface="+mn-ea"/>
              </a:rPr>
              <a:t>، برخی از درخواست ها ناقص هستند، یک ایمیل برای دانشجو ارسال می شود و اکنون منتظر می مانیم تا دانشجو مدارک گم شده را ارسال کند، که انتظار (تکلیف انتظار برای اسناد ورودی) نوعی ضایعات انتظار است. به همین ترتیب، زمانی که ما درخواست‌ها را برای ارزیابی دسته‌بندی می‌کنیم، این برنامه‌ها منتظر جلسه کمیته هستند. به طور خاص، این وظیفه انجام ارزیابی است که در انتظار منبع (کمیته) است، حتی اگر همه برنامه ها آماده باشند.</a:t>
            </a:r>
          </a:p>
          <a:p>
            <a:endParaRPr lang="en-US" u="none" dirty="0"/>
          </a:p>
        </p:txBody>
      </p:sp>
      <p:sp>
        <p:nvSpPr>
          <p:cNvPr id="4" name="Slide Number Placeholder 3"/>
          <p:cNvSpPr>
            <a:spLocks noGrp="1"/>
          </p:cNvSpPr>
          <p:nvPr>
            <p:ph type="sldNum" sz="quarter" idx="10"/>
          </p:nvPr>
        </p:nvSpPr>
        <p:spPr/>
        <p:txBody>
          <a:bodyPr/>
          <a:lstStyle/>
          <a:p>
            <a:fld id="{8F82759E-8999-4DBB-AFA5-27BEE8C6C2F0}" type="slidenum">
              <a:rPr lang="en-US" smtClean="0"/>
              <a:pPr/>
              <a:t>17</a:t>
            </a:fld>
            <a:endParaRPr lang="en-US"/>
          </a:p>
        </p:txBody>
      </p:sp>
    </p:spTree>
    <p:extLst>
      <p:ext uri="{BB962C8B-B14F-4D97-AF65-F5344CB8AC3E}">
        <p14:creationId xmlns:p14="http://schemas.microsoft.com/office/powerpoint/2010/main" val="3819869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F82759E-8999-4DBB-AFA5-27BEE8C6C2F0}" type="slidenum">
              <a:rPr lang="en-US" smtClean="0"/>
              <a:pPr/>
              <a:t>18</a:t>
            </a:fld>
            <a:endParaRPr lang="en-US"/>
          </a:p>
        </p:txBody>
      </p:sp>
    </p:spTree>
    <p:extLst>
      <p:ext uri="{BB962C8B-B14F-4D97-AF65-F5344CB8AC3E}">
        <p14:creationId xmlns:p14="http://schemas.microsoft.com/office/powerpoint/2010/main" val="41223254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dirty="0">
                <a:latin typeface="+mn-lt"/>
                <a:ea typeface="+mn-ea"/>
              </a:rPr>
              <a:t>جبران = </a:t>
            </a:r>
            <a:r>
              <a:rPr lang="fa" b="1" dirty="0" err="1">
                <a:latin typeface="+mn-lt"/>
                <a:ea typeface="+mn-ea"/>
              </a:rPr>
              <a:t>rimendiare</a:t>
            </a:r>
            <a:r>
              <a:rPr lang="fa" dirty="0">
                <a:latin typeface="+mn-lt"/>
                <a:ea typeface="+mn-ea"/>
              </a:rPr>
              <a:t> </a:t>
            </a:r>
            <a:r>
              <a:rPr lang="fa" dirty="0" err="1">
                <a:latin typeface="+mn-lt"/>
                <a:ea typeface="+mn-ea"/>
              </a:rPr>
              <a:t>آگلی</a:t>
            </a:r>
            <a:r>
              <a:rPr lang="fa" dirty="0">
                <a:latin typeface="+mn-lt"/>
                <a:ea typeface="+mn-ea"/>
              </a:rPr>
              <a:t> </a:t>
            </a:r>
            <a:r>
              <a:rPr lang="fa" dirty="0" err="1">
                <a:latin typeface="+mn-lt"/>
                <a:ea typeface="+mn-ea"/>
              </a:rPr>
              <a:t>افتی</a:t>
            </a:r>
            <a:r>
              <a:rPr lang="fa" dirty="0">
                <a:latin typeface="+mn-lt"/>
                <a:ea typeface="+mn-ea"/>
              </a:rPr>
              <a:t> </a:t>
            </a:r>
            <a:r>
              <a:rPr lang="fa" dirty="0" err="1">
                <a:latin typeface="+mn-lt"/>
                <a:ea typeface="+mn-ea"/>
              </a:rPr>
              <a:t>منفی </a:t>
            </a:r>
            <a:r>
              <a:rPr lang="fa" dirty="0">
                <a:latin typeface="+mn-lt"/>
                <a:ea typeface="+mn-ea"/>
              </a:rPr>
              <a:t>دی آن </a:t>
            </a:r>
            <a:r>
              <a:rPr lang="fa" dirty="0" err="1">
                <a:latin typeface="+mn-lt"/>
                <a:ea typeface="+mn-ea"/>
              </a:rPr>
              <a:t>خطا </a:t>
            </a:r>
            <a:r>
              <a:rPr lang="fa" dirty="0">
                <a:latin typeface="+mn-lt"/>
                <a:ea typeface="+mn-ea"/>
              </a:rPr>
              <a:t>یا </a:t>
            </a:r>
            <a:r>
              <a:rPr lang="fa" dirty="0" err="1">
                <a:latin typeface="+mn-lt"/>
                <a:ea typeface="+mn-ea"/>
              </a:rPr>
              <a:t>دیفتو</a:t>
            </a:r>
            <a:endParaRPr lang="en-US" dirty="0">
              <a:latin typeface="+mn-lt"/>
              <a:ea typeface="+mn-ea"/>
            </a:endParaRPr>
          </a:p>
          <a:p>
            <a:endParaRPr lang="en-US" dirty="0">
              <a:latin typeface="+mn-lt"/>
              <a:ea typeface="+mn-ea"/>
            </a:endParaRPr>
          </a:p>
          <a:p>
            <a:r>
              <a:rPr lang="fa" dirty="0">
                <a:latin typeface="+mn-lt"/>
                <a:ea typeface="+mn-ea"/>
              </a:rPr>
              <a:t>تصحیح یک نقص/یک خطا = به معنای تکرار کار نیست، اما معمولاً </a:t>
            </a:r>
            <a:r>
              <a:rPr lang="fa" b="1" dirty="0">
                <a:latin typeface="+mn-lt"/>
                <a:ea typeface="+mn-ea"/>
              </a:rPr>
              <a:t>بخشی از یک کار </a:t>
            </a:r>
            <a:r>
              <a:rPr lang="fa" dirty="0">
                <a:latin typeface="+mn-lt"/>
                <a:ea typeface="+mn-ea"/>
              </a:rPr>
              <a:t>، به عنوان مثال اصلاح یک برنامه به دلیل نادرست بودن آن، به معنای انجام مجدد برنامه از ابتدا نیست.</a:t>
            </a:r>
          </a:p>
          <a:p>
            <a:endParaRPr lang="en-US" dirty="0">
              <a:latin typeface="+mn-lt"/>
              <a:ea typeface="+mn-ea"/>
            </a:endParaRPr>
          </a:p>
          <a:p>
            <a:r>
              <a:rPr lang="fa" dirty="0">
                <a:latin typeface="+mn-lt"/>
                <a:ea typeface="+mn-ea"/>
              </a:rPr>
              <a:t>جبران اثرات منفی به دلیل نقص یا خطا = به معنای انجام اقدامات جبرانی است (مانند فعالیت های جبران خسارت BPMN)، به عنوان مثال لغو رزرو، بازپرداخت مشتری به دلیل اینکه محصول مناسب نبود یا به دلیل آسیب </a:t>
            </a:r>
            <a:r>
              <a:rPr lang="fa" dirty="0" err="1">
                <a:latin typeface="+mn-lt"/>
                <a:ea typeface="+mn-ea"/>
              </a:rPr>
              <a:t>دیدگی </a:t>
            </a:r>
            <a:r>
              <a:rPr lang="fa" dirty="0">
                <a:latin typeface="+mn-lt"/>
                <a:ea typeface="+mn-ea"/>
              </a:rPr>
              <a:t>. اینها </a:t>
            </a:r>
            <a:r>
              <a:rPr lang="fa" b="1" dirty="0">
                <a:latin typeface="+mn-lt"/>
                <a:ea typeface="+mn-ea"/>
              </a:rPr>
              <a:t>اضافی هستند</a:t>
            </a:r>
            <a:r>
              <a:rPr lang="fa" dirty="0">
                <a:latin typeface="+mn-lt"/>
                <a:ea typeface="+mn-ea"/>
              </a:rPr>
              <a:t> </a:t>
            </a:r>
            <a:r>
              <a:rPr lang="fa" b="1" dirty="0">
                <a:latin typeface="+mn-lt"/>
                <a:ea typeface="+mn-ea"/>
              </a:rPr>
              <a:t>فعالیت ها </a:t>
            </a:r>
            <a:r>
              <a:rPr lang="fa" dirty="0">
                <a:latin typeface="+mn-lt"/>
                <a:ea typeface="+mn-ea"/>
              </a:rPr>
              <a:t>فقط به دلیل این استثناها انجام می شود</a:t>
            </a:r>
          </a:p>
          <a:p>
            <a:endParaRPr lang="en-US" dirty="0">
              <a:latin typeface="+mn-lt"/>
              <a:ea typeface="+mn-ea"/>
            </a:endParaRPr>
          </a:p>
          <a:p>
            <a:r>
              <a:rPr lang="fa" dirty="0">
                <a:latin typeface="+mn-lt"/>
                <a:ea typeface="+mn-ea"/>
              </a:rPr>
              <a:t>حلقه های دوباره کاری = </a:t>
            </a:r>
            <a:r>
              <a:rPr lang="fa" b="1" dirty="0">
                <a:latin typeface="+mn-lt"/>
                <a:ea typeface="+mn-ea"/>
              </a:rPr>
              <a:t>تکرار یک کار به طور کامل </a:t>
            </a:r>
            <a:r>
              <a:rPr lang="fa" dirty="0">
                <a:latin typeface="+mn-lt"/>
                <a:ea typeface="+mn-ea"/>
              </a:rPr>
              <a:t>، به عنوان مثال ارسال یک اعلان به دلیل عدم دریافت آن در بار اول، یا جستجوی یک کاتالوگ به دلیل اینکه اولین محصول یافت شده در واقع در دسترس نبود و غیره.</a:t>
            </a:r>
          </a:p>
          <a:p>
            <a:endParaRPr lang="en-US" dirty="0">
              <a:latin typeface="+mn-lt"/>
              <a:ea typeface="+mn-ea"/>
            </a:endParaRPr>
          </a:p>
          <a:p>
            <a:r>
              <a:rPr lang="fa" dirty="0">
                <a:latin typeface="+mn-lt"/>
                <a:ea typeface="+mn-ea"/>
              </a:rPr>
              <a:t>تفاوت بین نقص و خطا:</a:t>
            </a:r>
          </a:p>
          <a:p>
            <a:r>
              <a:rPr lang="fa" dirty="0">
                <a:latin typeface="+mn-lt"/>
                <a:ea typeface="+mn-ea"/>
              </a:rPr>
              <a:t>عیب = معمولی در فرآیندهای تولید، جایی که مشکل ساخت و ساز در محصول وجود دارد (مثلاً محور جلوی تویوتا باید یادآوری شود - اصلاح نقص)</a:t>
            </a:r>
          </a:p>
          <a:p>
            <a:r>
              <a:rPr lang="fa" dirty="0">
                <a:latin typeface="+mn-lt"/>
                <a:ea typeface="+mn-ea"/>
              </a:rPr>
              <a:t>خطا = نمونه ای از فرآیندهای خدماتی، که در آن برخی از خطاهای (انسانی) هنگام تهیه یک سند رخ داده است (مثلاً یک برنامه سفر دارای محاسبه اشتباه هزینه ها است)</a:t>
            </a:r>
            <a:endParaRPr lang="en-US" b="1" dirty="0">
              <a:latin typeface="+mn-lt"/>
              <a:ea typeface="+mn-ea"/>
            </a:endParaRPr>
          </a:p>
          <a:p>
            <a:endParaRPr lang="en-US" b="1" dirty="0">
              <a:latin typeface="+mn-lt"/>
              <a:ea typeface="+mn-ea"/>
            </a:endParaRPr>
          </a:p>
          <a:p>
            <a:r>
              <a:rPr lang="fa" b="1" dirty="0">
                <a:latin typeface="+mn-lt"/>
                <a:ea typeface="+mn-ea"/>
              </a:rPr>
              <a:t>زباله - بیش از حد</a:t>
            </a:r>
            <a:endParaRPr lang="en-US" dirty="0">
              <a:latin typeface="+mn-lt"/>
              <a:ea typeface="+mn-ea"/>
            </a:endParaRPr>
          </a:p>
          <a:p>
            <a:r>
              <a:rPr lang="fa" b="1" dirty="0">
                <a:latin typeface="+mn-lt"/>
                <a:ea typeface="+mn-ea"/>
              </a:rPr>
              <a:t>کاستی:</a:t>
            </a:r>
            <a:endParaRPr lang="en-US" dirty="0">
              <a:latin typeface="+mn-lt"/>
              <a:ea typeface="+mn-ea"/>
            </a:endParaRPr>
          </a:p>
          <a:p>
            <a:r>
              <a:rPr lang="fa" u="sng" dirty="0">
                <a:latin typeface="+mn-lt"/>
                <a:ea typeface="+mn-ea"/>
              </a:rPr>
              <a:t>یک نقص یا خطا را تصحیح یا جبران کنید </a:t>
            </a:r>
            <a:r>
              <a:rPr lang="fa" dirty="0">
                <a:latin typeface="+mn-lt"/>
                <a:ea typeface="+mn-ea"/>
              </a:rPr>
              <a:t>(مثلاً یک iPad با نقص ارسال شده است و ما باید با تعویض آنتن بی سیم آن نقص را برطرف کنیم)</a:t>
            </a:r>
          </a:p>
          <a:p>
            <a:r>
              <a:rPr lang="fa" u="sng" dirty="0">
                <a:latin typeface="+mn-lt"/>
                <a:ea typeface="+mn-ea"/>
              </a:rPr>
              <a:t>دوباره کاری </a:t>
            </a:r>
            <a:r>
              <a:rPr lang="fa" dirty="0">
                <a:latin typeface="+mn-lt"/>
                <a:ea typeface="+mn-ea"/>
              </a:rPr>
              <a:t>: ما باید کاری را از ابتدا انجام دهیم، زیرا به اندازه کافی خوب نبوده است (مثلاً یک ویولن سفارشی باید حذف شود و از ابتدا دوباره ساخته شود، زیرا از نظر کیفیت صدا یا اطلاع رسانی به مشتری خوب نبوده است. باید دوباره ارسال شود زیرا بار اول نرسیده است)</a:t>
            </a:r>
          </a:p>
          <a:p>
            <a:endParaRPr lang="en-US" dirty="0">
              <a:latin typeface="+mn-lt"/>
              <a:ea typeface="+mn-ea"/>
            </a:endParaRPr>
          </a:p>
          <a:p>
            <a:r>
              <a:rPr lang="fa" dirty="0">
                <a:latin typeface="+mn-lt"/>
                <a:ea typeface="+mn-ea"/>
              </a:rPr>
              <a:t>به عنوان مثال فرآیند بازرسی خودرو: در ارزیابی خودرو نقصی وجود داشت و اکنون باید دوباره ارزیابی شود تا به مرکز خدمات بازگردد. این حذف حذف است، اما بازرسی نیازی به تکرار ندارد. به عنوان مثال، آنها فراموش کردند که یک بررسی خاص را انجام دهند و بعداً </a:t>
            </a:r>
            <a:r>
              <a:rPr lang="fa" dirty="0" err="1">
                <a:latin typeface="+mn-lt"/>
                <a:ea typeface="+mn-ea"/>
              </a:rPr>
              <a:t>متوجه شدند </a:t>
            </a:r>
            <a:r>
              <a:rPr lang="fa" dirty="0">
                <a:latin typeface="+mn-lt"/>
                <a:ea typeface="+mn-ea"/>
              </a:rPr>
              <a:t>. یا تویوتا خودروهای خاصی را به دلیل مشکلات ساختاری فراخوان می‌کند که ممکن است مسافران را در معرض خطر قرار دهد. این برای رفع نقص ساختمانی است</a:t>
            </a:r>
          </a:p>
          <a:p>
            <a:endParaRPr lang="en-US" dirty="0">
              <a:latin typeface="+mn-lt"/>
              <a:ea typeface="+mn-ea"/>
            </a:endParaRPr>
          </a:p>
          <a:p>
            <a:r>
              <a:rPr lang="fa" dirty="0">
                <a:latin typeface="+mn-lt"/>
                <a:ea typeface="+mn-ea"/>
              </a:rPr>
              <a:t>تأیید سفر: درخواست تأیید نمی شود زیرا دوره سفر بسیار طولانی است یا برنامه جایگزینی کسب و کار مناسبی ندارد، بنابراین درخواست به درخواست کننده بازگردانده می شود که باید آن را اصلاح کند (وظیفه فقط تا حدی دوباره انجام شده است، نه به طور کامل، بنابراین یک مورد تصحیح خطا است)</a:t>
            </a:r>
          </a:p>
          <a:p>
            <a:endParaRPr lang="en-US" dirty="0">
              <a:latin typeface="+mn-lt"/>
              <a:ea typeface="+mn-ea"/>
            </a:endParaRPr>
          </a:p>
          <a:p>
            <a:r>
              <a:rPr lang="fa" dirty="0">
                <a:latin typeface="+mn-lt"/>
                <a:ea typeface="+mn-ea"/>
              </a:rPr>
              <a:t>در فرآیند پذیرش </a:t>
            </a:r>
            <a:r>
              <a:rPr lang="fa" dirty="0" err="1">
                <a:latin typeface="+mn-lt"/>
                <a:ea typeface="+mn-ea"/>
              </a:rPr>
              <a:t>دانشگاه </a:t>
            </a:r>
            <a:r>
              <a:rPr lang="fa" dirty="0">
                <a:latin typeface="+mn-lt"/>
                <a:ea typeface="+mn-ea"/>
              </a:rPr>
              <a:t>، درخواست به دلیل از دست دادن اطلاعات بازگردانده می‌شود، یا از داوطلب برای توضیح فراخوانی می‌شود که بر اساس آن درخواست مجدداً باید ارزیابی شود. این دوباره کاری است ارزیابی باید دوباره از ابتدا انجام شود</a:t>
            </a:r>
            <a:endParaRPr lang="en-US" u="none" dirty="0"/>
          </a:p>
        </p:txBody>
      </p:sp>
      <p:sp>
        <p:nvSpPr>
          <p:cNvPr id="4" name="Slide Number Placeholder 3"/>
          <p:cNvSpPr>
            <a:spLocks noGrp="1"/>
          </p:cNvSpPr>
          <p:nvPr>
            <p:ph type="sldNum" sz="quarter" idx="10"/>
          </p:nvPr>
        </p:nvSpPr>
        <p:spPr/>
        <p:txBody>
          <a:bodyPr/>
          <a:lstStyle/>
          <a:p>
            <a:fld id="{8F82759E-8999-4DBB-AFA5-27BEE8C6C2F0}" type="slidenum">
              <a:rPr lang="en-US" smtClean="0"/>
              <a:pPr/>
              <a:t>19</a:t>
            </a:fld>
            <a:endParaRPr lang="en-US"/>
          </a:p>
        </p:txBody>
      </p:sp>
    </p:spTree>
    <p:extLst>
      <p:ext uri="{BB962C8B-B14F-4D97-AF65-F5344CB8AC3E}">
        <p14:creationId xmlns:p14="http://schemas.microsoft.com/office/powerpoint/2010/main" val="42134053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b="1" dirty="0">
                <a:latin typeface="+mn-lt"/>
                <a:ea typeface="+mn-ea"/>
              </a:rPr>
              <a:t>فرا پردازش</a:t>
            </a:r>
            <a:endParaRPr lang="en-US" dirty="0">
              <a:latin typeface="+mn-lt"/>
              <a:ea typeface="+mn-ea"/>
            </a:endParaRPr>
          </a:p>
          <a:p>
            <a:r>
              <a:rPr lang="fa" dirty="0">
                <a:latin typeface="+mn-lt"/>
                <a:ea typeface="+mn-ea"/>
              </a:rPr>
              <a:t>- </a:t>
            </a:r>
            <a:r>
              <a:rPr lang="fa" u="sng" dirty="0">
                <a:latin typeface="+mn-lt"/>
                <a:ea typeface="+mn-ea"/>
              </a:rPr>
              <a:t>انجام وظایف با کیفیت بیش از حد، به عنوان مثال کمال گرایی، یعنی بیش از حد لازم. </a:t>
            </a:r>
            <a:r>
              <a:rPr lang="fa" dirty="0">
                <a:latin typeface="+mn-lt"/>
                <a:ea typeface="+mn-ea"/>
              </a:rPr>
              <a:t>به عنوان مثال، در یک فرآیند بازرسی خودرو، زمانی که خودرو به وضوح تست آلایندگی را پشت سر نمی‌گذارد، زمان زیادی برای بررسی آلاینده‌ها صرف می‌شود، یا هنگام تولید کالا، تعیین مشخصات (سطوح تحمل) بسیار دقیق‌تر از حد لازم است. توجه داشته باشید که این می تواند در واقع یک عامل متمایز کننده باشد، به عنوان مثال در اپل با طراحی بسیار سطح بالا، یا در Vino Libero، که در آن سطوح </a:t>
            </a:r>
            <a:r>
              <a:rPr lang="fa" dirty="0" err="1">
                <a:latin typeface="+mn-lt"/>
                <a:ea typeface="+mn-ea"/>
              </a:rPr>
              <a:t>سولفیت </a:t>
            </a:r>
            <a:r>
              <a:rPr lang="fa" dirty="0">
                <a:latin typeface="+mn-lt"/>
                <a:ea typeface="+mn-ea"/>
              </a:rPr>
              <a:t>در شراب بسیار کمتر از آستانه مجاز قانونی است.</a:t>
            </a:r>
          </a:p>
          <a:p>
            <a:endParaRPr lang="en-US" u="sng" dirty="0">
              <a:latin typeface="+mn-lt"/>
              <a:ea typeface="+mn-ea"/>
            </a:endParaRPr>
          </a:p>
          <a:p>
            <a:r>
              <a:rPr lang="fa" u="sng" dirty="0">
                <a:latin typeface="+mn-lt"/>
                <a:ea typeface="+mn-ea"/>
              </a:rPr>
              <a:t>- انجام وظایف بیشتر از حد نیاز با توجه به نتیجه پرونده</a:t>
            </a:r>
          </a:p>
          <a:p>
            <a:r>
              <a:rPr lang="fa" dirty="0" err="1">
                <a:latin typeface="+mn-lt"/>
                <a:ea typeface="+mn-ea"/>
              </a:rPr>
              <a:t>به عنوان مثال </a:t>
            </a:r>
            <a:r>
              <a:rPr lang="fa" dirty="0">
                <a:latin typeface="+mn-lt"/>
                <a:ea typeface="+mn-ea"/>
              </a:rPr>
              <a:t>(برای انجام وظایف زمانی که نتیجه رد می شود). به عنوان مثال، در فرآیند پذیرش </a:t>
            </a:r>
            <a:r>
              <a:rPr lang="fa" dirty="0" err="1">
                <a:latin typeface="+mn-lt"/>
                <a:ea typeface="+mn-ea"/>
              </a:rPr>
              <a:t>دانشگاه </a:t>
            </a:r>
            <a:r>
              <a:rPr lang="fa" dirty="0">
                <a:latin typeface="+mn-lt"/>
                <a:ea typeface="+mn-ea"/>
              </a:rPr>
              <a:t>، تنها 1٪ از درخواست ها به دلیل گواهینامه ها یا مدارک غیر معتبر رد می شوند. با این حال، زمانی که کمیته پذیرش 80 درصد درخواست‌ها را رد می‌کند، کارمندان مدیریت زمان زیادی را برای بررسی دقیق صحت هر مدرک از دست می‌دهند، زیرا نامزد به سادگی مناسب نیست. از این رو، تمام این بررسی های اسنادی به روشی بسیار دقیق، نمونه ای از </a:t>
            </a:r>
            <a:r>
              <a:rPr lang="fa" dirty="0" err="1">
                <a:latin typeface="+mn-lt"/>
                <a:ea typeface="+mn-ea"/>
              </a:rPr>
              <a:t>پردازش بیش از حد است </a:t>
            </a:r>
            <a:r>
              <a:rPr lang="fa" dirty="0">
                <a:latin typeface="+mn-lt"/>
                <a:ea typeface="+mn-ea"/>
              </a:rPr>
              <a:t>.</a:t>
            </a:r>
          </a:p>
          <a:p>
            <a:endParaRPr lang="en-US" dirty="0">
              <a:latin typeface="+mn-lt"/>
              <a:ea typeface="+mn-ea"/>
            </a:endParaRPr>
          </a:p>
          <a:p>
            <a:r>
              <a:rPr lang="fa" dirty="0">
                <a:latin typeface="+mn-lt"/>
                <a:ea typeface="+mn-ea"/>
              </a:rPr>
              <a:t>در طراحی مجدد خواهیم دید که باید </a:t>
            </a:r>
            <a:r>
              <a:rPr lang="fa" b="1" dirty="0">
                <a:latin typeface="+mn-lt"/>
                <a:ea typeface="+mn-ea"/>
              </a:rPr>
              <a:t>بین تعداد بررسی‌هایی که باید انجام شود و نیاز به ساده‌سازی فرآیند، معاوضه‌ای انجام دهیم </a:t>
            </a:r>
            <a:r>
              <a:rPr lang="fa" dirty="0">
                <a:latin typeface="+mn-lt"/>
                <a:ea typeface="+mn-ea"/>
              </a:rPr>
              <a:t>، و اگر آنها برای اهداف انطباق اجباری هستند و بنابراین نمی‌توان از آنها اجتناب کرد، باید </a:t>
            </a:r>
            <a:r>
              <a:rPr lang="fa" b="1" dirty="0">
                <a:latin typeface="+mn-lt"/>
                <a:ea typeface="+mn-ea"/>
              </a:rPr>
              <a:t>امکان جابه‌جایی مجدد را ارزیابی کنیم (تعداد مجدد). آنها) به طوری که بررسی های با بالاترین ناک اوت در ابتدا انجام شود </a:t>
            </a:r>
            <a:r>
              <a:rPr lang="fa" dirty="0">
                <a:latin typeface="+mn-lt"/>
                <a:ea typeface="+mn-ea"/>
              </a:rPr>
              <a:t>تا از </a:t>
            </a:r>
            <a:r>
              <a:rPr lang="fa" dirty="0" err="1">
                <a:latin typeface="+mn-lt"/>
                <a:ea typeface="+mn-ea"/>
              </a:rPr>
              <a:t>پردازش بیش از حد جلوگیری شود </a:t>
            </a:r>
            <a:r>
              <a:rPr lang="fa" dirty="0">
                <a:latin typeface="+mn-lt"/>
                <a:ea typeface="+mn-ea"/>
              </a:rPr>
              <a:t>. در مثال </a:t>
            </a:r>
            <a:r>
              <a:rPr lang="fa" dirty="0" err="1">
                <a:latin typeface="+mn-lt"/>
                <a:ea typeface="+mn-ea"/>
              </a:rPr>
              <a:t>Uni </a:t>
            </a:r>
            <a:r>
              <a:rPr lang="fa" dirty="0">
                <a:latin typeface="+mn-lt"/>
                <a:ea typeface="+mn-ea"/>
              </a:rPr>
              <a:t>، چرا کمیته ابتدا برای ارزیابی صلاحیت نامزدها تشکیل جلسه نمی دهد و تنها پس از آن بررسی اصالت فقط برای داوطلبان واجد شرایط انجام می شود؟</a:t>
            </a:r>
            <a:endParaRPr lang="en-US" u="none" dirty="0"/>
          </a:p>
        </p:txBody>
      </p:sp>
      <p:sp>
        <p:nvSpPr>
          <p:cNvPr id="4" name="Slide Number Placeholder 3"/>
          <p:cNvSpPr>
            <a:spLocks noGrp="1"/>
          </p:cNvSpPr>
          <p:nvPr>
            <p:ph type="sldNum" sz="quarter" idx="10"/>
          </p:nvPr>
        </p:nvSpPr>
        <p:spPr/>
        <p:txBody>
          <a:bodyPr/>
          <a:lstStyle/>
          <a:p>
            <a:fld id="{8F82759E-8999-4DBB-AFA5-27BEE8C6C2F0}" type="slidenum">
              <a:rPr lang="en-US" smtClean="0"/>
              <a:pPr/>
              <a:t>20</a:t>
            </a:fld>
            <a:endParaRPr lang="en-US"/>
          </a:p>
        </p:txBody>
      </p:sp>
    </p:spTree>
    <p:extLst>
      <p:ext uri="{BB962C8B-B14F-4D97-AF65-F5344CB8AC3E}">
        <p14:creationId xmlns:p14="http://schemas.microsoft.com/office/powerpoint/2010/main" val="838276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F82759E-8999-4DBB-AFA5-27BEE8C6C2F0}" type="slidenum">
              <a:rPr lang="en-US" smtClean="0"/>
              <a:pPr/>
              <a:t>3</a:t>
            </a:fld>
            <a:endParaRPr lang="en-US"/>
          </a:p>
        </p:txBody>
      </p:sp>
    </p:spTree>
    <p:extLst>
      <p:ext uri="{BB962C8B-B14F-4D97-AF65-F5344CB8AC3E}">
        <p14:creationId xmlns:p14="http://schemas.microsoft.com/office/powerpoint/2010/main" val="64071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b="1" dirty="0">
                <a:latin typeface="+mn-lt"/>
                <a:ea typeface="+mn-ea"/>
              </a:rPr>
              <a:t>تولید بیش از حد</a:t>
            </a:r>
            <a:r>
              <a:rPr lang="fa" dirty="0">
                <a:latin typeface="+mn-lt"/>
                <a:ea typeface="+mn-ea"/>
              </a:rPr>
              <a:t> </a:t>
            </a:r>
          </a:p>
          <a:p>
            <a:r>
              <a:rPr lang="fa" dirty="0">
                <a:latin typeface="+mn-lt"/>
                <a:ea typeface="+mn-ea"/>
              </a:rPr>
              <a:t>کل نمونه های فرآیند (به جای وظایف) به هدر می روند زیرا آنها نتایجی را ایجاد نمی کنند که پس از تکمیل ارزش داشته باشند. در اصل برای تولید بیش از حد نیاز می آید.</a:t>
            </a:r>
          </a:p>
          <a:p>
            <a:endParaRPr lang="en-US" dirty="0">
              <a:latin typeface="+mn-lt"/>
              <a:ea typeface="+mn-ea"/>
            </a:endParaRPr>
          </a:p>
          <a:p>
            <a:r>
              <a:rPr lang="fa" dirty="0">
                <a:latin typeface="+mn-lt"/>
                <a:ea typeface="+mn-ea"/>
              </a:rPr>
              <a:t>گاهی اوقات، نمونه فرآیندی که در آن </a:t>
            </a:r>
            <a:r>
              <a:rPr lang="fa" dirty="0" err="1">
                <a:latin typeface="+mn-lt"/>
                <a:ea typeface="+mn-ea"/>
              </a:rPr>
              <a:t>پردازش بیش از حد وجود دارد </a:t>
            </a:r>
            <a:r>
              <a:rPr lang="fa" dirty="0">
                <a:latin typeface="+mn-lt"/>
                <a:ea typeface="+mn-ea"/>
              </a:rPr>
              <a:t>، یک مورد تولید بیش از حد است. مثال: فرآیند پذیرش </a:t>
            </a:r>
            <a:r>
              <a:rPr lang="fa" dirty="0" err="1">
                <a:latin typeface="+mn-lt"/>
                <a:ea typeface="+mn-ea"/>
              </a:rPr>
              <a:t>دانشگاه </a:t>
            </a:r>
            <a:r>
              <a:rPr lang="fa" dirty="0">
                <a:latin typeface="+mn-lt"/>
                <a:ea typeface="+mn-ea"/>
              </a:rPr>
              <a:t>= نیمی از فرآیند بیش از حد پردازش است (یعنی پس از بررسی های اولیه که باید انجام شود، اگر در نهایت بررسی نهایی، همان کمیته، منجر به رد درخواست شود). این یک نمونه تولید بیش از حد با بخشی از پردازش بیش از حد در داخل است (یعنی تا زمان بررسی نهایی حذف). نمونه ای از نمونه تولید بیش از حد بدون پردازش بیش از حد (یا بهتر است، جایی که کل نمونه بیش از حد پردازش شده است و نه تنها بخشی از آن) فرآیند نقل قول به سفارش است، برای آن دسته از مظنه هایی که در آن فرآیند سفارش به نقد هرگز شروع نخواهد شد</a:t>
            </a:r>
          </a:p>
          <a:p>
            <a:endParaRPr lang="en-US" dirty="0">
              <a:latin typeface="+mn-lt"/>
              <a:ea typeface="+mn-ea"/>
            </a:endParaRPr>
          </a:p>
          <a:p>
            <a:r>
              <a:rPr lang="fa" dirty="0">
                <a:latin typeface="+mn-lt"/>
                <a:ea typeface="+mn-ea"/>
              </a:rPr>
              <a:t>توجه: ممکن است مواردی از پردازش بیش از حد وجود داشته باشد که </a:t>
            </a:r>
            <a:r>
              <a:rPr lang="fa" b="1" dirty="0">
                <a:latin typeface="+mn-lt"/>
                <a:ea typeface="+mn-ea"/>
              </a:rPr>
              <a:t>منجر به تولید بیش از حد نشود </a:t>
            </a:r>
            <a:r>
              <a:rPr lang="fa" dirty="0">
                <a:latin typeface="+mn-lt"/>
                <a:ea typeface="+mn-ea"/>
              </a:rPr>
              <a:t>، به عنوان مثال فقط یک شاخه از فرآیند باید لغو شود زیرا غیر ضروری بود، اما نمونه فرآیند در نهایت منجر به یک نتیجه مثبت می شود. به عنوان مثال، یک </a:t>
            </a:r>
            <a:r>
              <a:rPr lang="fa" dirty="0" err="1">
                <a:latin typeface="+mn-lt"/>
                <a:ea typeface="+mn-ea"/>
              </a:rPr>
              <a:t>فرآیند فرعی </a:t>
            </a:r>
            <a:r>
              <a:rPr lang="fa" dirty="0">
                <a:latin typeface="+mn-lt"/>
                <a:ea typeface="+mn-ea"/>
              </a:rPr>
              <a:t>برای پیشنهاد یک بیمه نامه برای طی فرآیند اعطای وام منجر به فروش بیمه نامه نمی شود، اگرچه وام در نهایت فروخته می شود. فرآیند </a:t>
            </a:r>
            <a:r>
              <a:rPr lang="fa" dirty="0" err="1">
                <a:latin typeface="+mn-lt"/>
                <a:ea typeface="+mn-ea"/>
              </a:rPr>
              <a:t>فرعی در حال پردازش بیش از حد </a:t>
            </a:r>
            <a:r>
              <a:rPr lang="fa" dirty="0">
                <a:latin typeface="+mn-lt"/>
                <a:ea typeface="+mn-ea"/>
              </a:rPr>
              <a:t>است اما کل نمونه فرآیند تولید بیش از حد نیست.</a:t>
            </a:r>
            <a:endParaRPr lang="en-US" b="1" dirty="0">
              <a:latin typeface="+mn-lt"/>
              <a:ea typeface="+mn-ea"/>
            </a:endParaRPr>
          </a:p>
          <a:p>
            <a:endParaRPr lang="en-US" dirty="0">
              <a:latin typeface="+mn-lt"/>
              <a:ea typeface="+mn-ea"/>
            </a:endParaRPr>
          </a:p>
          <a:p>
            <a:r>
              <a:rPr lang="fa" dirty="0">
                <a:latin typeface="+mn-lt"/>
                <a:ea typeface="+mn-ea"/>
              </a:rPr>
              <a:t>به عنوان مثال، در فرآیند پذیرش </a:t>
            </a:r>
            <a:r>
              <a:rPr lang="fa" dirty="0" err="1">
                <a:latin typeface="+mn-lt"/>
                <a:ea typeface="+mn-ea"/>
              </a:rPr>
              <a:t>دانشگاه </a:t>
            </a:r>
            <a:r>
              <a:rPr lang="fa" dirty="0">
                <a:latin typeface="+mn-lt"/>
                <a:ea typeface="+mn-ea"/>
              </a:rPr>
              <a:t>، 80% درخواست ها رد می شود، یعنی 2400. فرآیند ارزیابی هر یک از این 2400 درخواست، موردی است که </a:t>
            </a:r>
            <a:r>
              <a:rPr lang="fa" dirty="0" err="1">
                <a:latin typeface="+mn-lt"/>
                <a:ea typeface="+mn-ea"/>
              </a:rPr>
              <a:t>بیش از حد پردازش می شود </a:t>
            </a:r>
            <a:r>
              <a:rPr lang="fa" dirty="0">
                <a:latin typeface="+mn-lt"/>
                <a:ea typeface="+mn-ea"/>
              </a:rPr>
              <a:t>. چگونه می توانیم از آن اجتناب کنیم؟ به عنوان مثال با اطلاع رسانی بهتر مشتریان خود از شرایط واجد شرایط بودن به منظور جلوگیری از ارسال درخواست در وهله اول. بنابراین، به عنوان مثال، ما می‌توانیم با قرار دادن قوی‌ترین چک‌های حذفی در ابتدا، </a:t>
            </a:r>
            <a:r>
              <a:rPr lang="fa" dirty="0" err="1">
                <a:latin typeface="+mn-lt"/>
                <a:ea typeface="+mn-ea"/>
              </a:rPr>
              <a:t>پردازش بیش از حد را حذف کنیم </a:t>
            </a:r>
            <a:r>
              <a:rPr lang="fa" dirty="0">
                <a:latin typeface="+mn-lt"/>
                <a:ea typeface="+mn-ea"/>
              </a:rPr>
              <a:t>، اما اگر بهتر نیازمندی‌های خود را به دانش‌آموزان آینده‌نگر منتقل کنیم، می‌توانیم از پردازش یک برنامه به طور کلی اجتناب کنیم، در نتیجه تولید بیش از حد را کاهش دهیم که بهتر از این نیست. کاهش </a:t>
            </a:r>
            <a:r>
              <a:rPr lang="fa" dirty="0" err="1">
                <a:latin typeface="+mn-lt"/>
                <a:ea typeface="+mn-ea"/>
              </a:rPr>
              <a:t>پردازش بیش از حد </a:t>
            </a:r>
            <a:r>
              <a:rPr lang="fa" dirty="0">
                <a:latin typeface="+mn-lt"/>
                <a:ea typeface="+mn-ea"/>
              </a:rPr>
              <a:t>.</a:t>
            </a:r>
          </a:p>
          <a:p>
            <a:endParaRPr lang="en-US" dirty="0">
              <a:latin typeface="+mn-lt"/>
              <a:ea typeface="+mn-ea"/>
            </a:endParaRPr>
          </a:p>
          <a:p>
            <a:r>
              <a:rPr lang="fa" dirty="0">
                <a:latin typeface="+mn-lt"/>
                <a:ea typeface="+mn-ea"/>
              </a:rPr>
              <a:t>در زنجیره نقل قول به نقد، فرآیند نقل قول به سفارش منجر به درخواست هایی می شود که در 50٪ موارد منجر به سفارش نمی شود. پس چگونه از این </a:t>
            </a:r>
            <a:r>
              <a:rPr lang="fa" dirty="0" err="1">
                <a:latin typeface="+mn-lt"/>
                <a:ea typeface="+mn-ea"/>
              </a:rPr>
              <a:t>پردازش بیش از حد </a:t>
            </a:r>
            <a:r>
              <a:rPr lang="fa" dirty="0">
                <a:latin typeface="+mn-lt"/>
                <a:ea typeface="+mn-ea"/>
              </a:rPr>
              <a:t>اجتناب کنیم ؟ به عنوان مثال با کار بر روی </a:t>
            </a:r>
            <a:r>
              <a:rPr lang="fa" b="1" dirty="0">
                <a:latin typeface="+mn-lt"/>
                <a:ea typeface="+mn-ea"/>
              </a:rPr>
              <a:t>بهبود نرخ تبدیل بین قیمت‌ها و سفارش‌ها، یا با اجتناب از تولید مظنه‌هایی که احتمال رد شدن وجود دارد </a:t>
            </a:r>
            <a:r>
              <a:rPr lang="fa" dirty="0">
                <a:latin typeface="+mn-lt"/>
                <a:ea typeface="+mn-ea"/>
              </a:rPr>
              <a:t>.</a:t>
            </a:r>
          </a:p>
          <a:p>
            <a:endParaRPr lang="en-US" dirty="0">
              <a:latin typeface="+mn-lt"/>
              <a:ea typeface="+mn-ea"/>
            </a:endParaRPr>
          </a:p>
          <a:p>
            <a:r>
              <a:rPr lang="fa" dirty="0">
                <a:latin typeface="+mn-lt"/>
                <a:ea typeface="+mn-ea"/>
              </a:rPr>
              <a:t>در فرآیند تایید سفر، 5 درصد درخواست های تایید شده در نهایت توسط متقاضی، </a:t>
            </a:r>
            <a:r>
              <a:rPr lang="fa" dirty="0" err="1">
                <a:latin typeface="+mn-lt"/>
                <a:ea typeface="+mn-ea"/>
              </a:rPr>
              <a:t>یعنی </a:t>
            </a:r>
            <a:r>
              <a:rPr lang="fa" dirty="0">
                <a:latin typeface="+mn-lt"/>
                <a:ea typeface="+mn-ea"/>
              </a:rPr>
              <a:t>پس از تایید) از طریق فرآیند دیگری، فرآیند لغو سفر، لغو می شود. اگر دلایل متداول لغو را بهتر درک کنیم، می‌توانیم از تأیید درخواست سفر معین جلوگیری کنیم یا اگر احتمال دارد که به هر حال این درخواست لغو شود.</a:t>
            </a:r>
            <a:endParaRPr lang="en-US" b="1" dirty="0"/>
          </a:p>
        </p:txBody>
      </p:sp>
      <p:sp>
        <p:nvSpPr>
          <p:cNvPr id="4" name="Slide Number Placeholder 3"/>
          <p:cNvSpPr>
            <a:spLocks noGrp="1"/>
          </p:cNvSpPr>
          <p:nvPr>
            <p:ph type="sldNum" sz="quarter" idx="10"/>
          </p:nvPr>
        </p:nvSpPr>
        <p:spPr/>
        <p:txBody>
          <a:bodyPr/>
          <a:lstStyle/>
          <a:p>
            <a:fld id="{8F82759E-8999-4DBB-AFA5-27BEE8C6C2F0}" type="slidenum">
              <a:rPr lang="en-US" smtClean="0"/>
              <a:pPr/>
              <a:t>21</a:t>
            </a:fld>
            <a:endParaRPr lang="en-US"/>
          </a:p>
        </p:txBody>
      </p:sp>
    </p:spTree>
    <p:extLst>
      <p:ext uri="{BB962C8B-B14F-4D97-AF65-F5344CB8AC3E}">
        <p14:creationId xmlns:p14="http://schemas.microsoft.com/office/powerpoint/2010/main" val="5239451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r" rtl="1"/>
            <a:r>
              <a:rPr lang="fa" dirty="0"/>
              <a:t>پردازش بیش از حد: منشی تجهیزات موجود را پیدا می کند و درخواست اجاره توسط مهندس کار رد می شود</a:t>
            </a:r>
          </a:p>
          <a:p>
            <a:pPr algn="r" rtl="1"/>
            <a:endParaRPr lang="en-US" dirty="0"/>
          </a:p>
          <a:p>
            <a:pPr algn="r" rtl="1"/>
            <a:r>
              <a:rPr lang="fa" dirty="0"/>
              <a:t>با توجه به ضایعات شناسایی شده در فرآیند فوق، می توان چند </a:t>
            </a:r>
            <a:r>
              <a:rPr lang="fa" dirty="0" err="1"/>
              <a:t>کلیت را بیان کرد </a:t>
            </a:r>
            <a:r>
              <a:rPr lang="fa" dirty="0"/>
              <a:t>:</a:t>
            </a:r>
          </a:p>
          <a:p>
            <a:pPr marL="178274" indent="-178274" algn="r" rtl="1">
              <a:buFont typeface="Arial" panose="020B0604020202020204" pitchFamily="34" charset="0"/>
              <a:buChar char="•"/>
            </a:pPr>
            <a:r>
              <a:rPr lang="fa" b="1" dirty="0"/>
              <a:t>ارسال، دریافت و تحویل اسناد داخلی منبع متداول ضایعات حمل و نقل است.</a:t>
            </a:r>
          </a:p>
          <a:p>
            <a:pPr marL="178274" indent="-178274" algn="r" rtl="1">
              <a:buFont typeface="Arial" panose="020B0604020202020204" pitchFamily="34" charset="0"/>
              <a:buChar char="•"/>
            </a:pPr>
            <a:r>
              <a:rPr lang="fa" b="1" dirty="0"/>
              <a:t>حلقه های دوباره کاری در یک فرآیند اغلب نشان دهنده ضایعات، در این مورد، ضایعات نقص هستند.</a:t>
            </a:r>
          </a:p>
          <a:p>
            <a:pPr marL="178274" indent="-178274" algn="r" rtl="1">
              <a:buFont typeface="Arial" panose="020B0604020202020204" pitchFamily="34" charset="0"/>
              <a:buChar char="•"/>
            </a:pPr>
            <a:r>
              <a:rPr lang="fa" b="1" dirty="0"/>
              <a:t>زمان انتظار بین دو فعالیت اتلاف است. بنابراین در صورت امکان و عملی، باید فعالیت‌های مرتبط را با هم ترکیب کنیم. به عنوان مثال، انتخاب و بررسی تجهیزات باید در همان فعالیت انجام شود تا </a:t>
            </a:r>
            <a:r>
              <a:rPr lang="fa" b="1" dirty="0" err="1"/>
              <a:t>به حداقل رساندن </a:t>
            </a:r>
            <a:r>
              <a:rPr lang="fa" b="1" dirty="0"/>
              <a:t>ضایعات کمک کند.</a:t>
            </a:r>
          </a:p>
          <a:p>
            <a:pPr algn="r" rtl="1"/>
            <a:endParaRPr lang="en-US" dirty="0"/>
          </a:p>
          <a:p>
            <a:pPr algn="r" rtl="1"/>
            <a:r>
              <a:rPr lang="fa" dirty="0"/>
              <a:t>در این فرآیند، انواع دیگر زباله می تواند شامل موارد زیر باشد:</a:t>
            </a:r>
          </a:p>
          <a:p>
            <a:pPr marL="178274" indent="-178274" algn="r" rtl="1">
              <a:buFont typeface="Arial" panose="020B0604020202020204" pitchFamily="34" charset="0"/>
              <a:buChar char="•"/>
            </a:pPr>
            <a:r>
              <a:rPr lang="fa" dirty="0"/>
              <a:t>موجودی: تجهیزات بیش از زمان مورد نیاز نگهداری می شوند.</a:t>
            </a:r>
          </a:p>
          <a:p>
            <a:pPr marL="178274" indent="-178274" algn="r" rtl="1">
              <a:buFont typeface="Arial" panose="020B0604020202020204" pitchFamily="34" charset="0"/>
              <a:buChar char="•"/>
            </a:pPr>
            <a:r>
              <a:rPr lang="fa" dirty="0"/>
              <a:t>انتظار: برای در دسترس بودن و تایید مهندس کار.</a:t>
            </a:r>
          </a:p>
          <a:p>
            <a:pPr marL="178274" indent="-178274" algn="r" rtl="1">
              <a:buFont typeface="Arial" panose="020B0604020202020204" pitchFamily="34" charset="0"/>
              <a:buChar char="•"/>
            </a:pPr>
            <a:r>
              <a:rPr lang="fa" dirty="0"/>
              <a:t>نقص: تجهیزات انتخاب شده </a:t>
            </a:r>
            <a:r>
              <a:rPr lang="fa" baseline="0" dirty="0"/>
              <a:t>در دسترس نیست، تجهیزات جایگزین جستجو می شود.</a:t>
            </a:r>
          </a:p>
          <a:p>
            <a:pPr marL="178274" indent="-178274" algn="r" rtl="1">
              <a:buFont typeface="Arial" panose="020B0604020202020204" pitchFamily="34" charset="0"/>
              <a:buChar char="•"/>
            </a:pPr>
            <a:r>
              <a:rPr lang="fa" baseline="0" dirty="0"/>
              <a:t>نقص: تجهیزات نادرست تحویل داده شده و به تامین کننده بازگردانده شده است</a:t>
            </a:r>
            <a:endParaRPr lang="en-US" dirty="0"/>
          </a:p>
          <a:p>
            <a:pPr marL="178274" indent="-178274" algn="r" rtl="1">
              <a:buFont typeface="Arial" panose="020B0604020202020204" pitchFamily="34" charset="0"/>
              <a:buChar char="•"/>
            </a:pPr>
            <a:r>
              <a:rPr lang="fa" dirty="0"/>
              <a:t>پردازش بیش از حد: درخواست انجام شده توسط </a:t>
            </a:r>
            <a:r>
              <a:rPr lang="fa" baseline="0" dirty="0"/>
              <a:t>مهندس سایت رد می شود </a:t>
            </a:r>
            <a:r>
              <a:rPr lang="fa" dirty="0"/>
              <a:t>زیرا دیگر به تجهیزات نیازی نیست (این یک وقفه در طول اجرای فرآیند است). اگر در پایان فرآیند اتفاق بیفتد، یعنی یک بار که کامل شد، آنگاه یک مورد تولید بیش از حد است.</a:t>
            </a:r>
          </a:p>
          <a:p>
            <a:pPr marL="178274" indent="-178274" algn="r" rtl="1">
              <a:buFont typeface="Arial" panose="020B0604020202020204" pitchFamily="34" charset="0"/>
              <a:buChar char="•"/>
            </a:pPr>
            <a:r>
              <a:rPr lang="fa" dirty="0"/>
              <a:t>پردازش بیش از حد: تجهیزات توسط منشی پیدا می شود اما </a:t>
            </a:r>
            <a:r>
              <a:rPr lang="fa" baseline="0" dirty="0"/>
              <a:t>پس </a:t>
            </a:r>
            <a:r>
              <a:rPr lang="fa" dirty="0"/>
              <a:t>از انجام کار لغو می شود</a:t>
            </a:r>
            <a:r>
              <a:rPr lang="fa" baseline="0" dirty="0"/>
              <a:t> </a:t>
            </a:r>
            <a:r>
              <a:rPr lang="fa" dirty="0"/>
              <a:t>مهندس</a:t>
            </a:r>
          </a:p>
          <a:p>
            <a:pPr marL="178274" indent="-178274" algn="r" rtl="1">
              <a:buFont typeface="Arial" panose="020B0604020202020204" pitchFamily="34" charset="0"/>
              <a:buChar char="•"/>
            </a:pPr>
            <a:r>
              <a:rPr lang="fa" dirty="0"/>
              <a:t>تولید بیش از حد: تجهیزات اجاره شده است اما استفاده نشده است یا به دلیل درست نبودن آن برگردانده می شود.</a:t>
            </a:r>
          </a:p>
        </p:txBody>
      </p:sp>
      <p:sp>
        <p:nvSpPr>
          <p:cNvPr id="4" name="Slide Number Placeholder 3"/>
          <p:cNvSpPr>
            <a:spLocks noGrp="1"/>
          </p:cNvSpPr>
          <p:nvPr>
            <p:ph type="sldNum" sz="quarter" idx="10"/>
          </p:nvPr>
        </p:nvSpPr>
        <p:spPr/>
        <p:txBody>
          <a:bodyPr/>
          <a:lstStyle/>
          <a:p>
            <a:fld id="{8F82759E-8999-4DBB-AFA5-27BEE8C6C2F0}" type="slidenum">
              <a:rPr lang="en-US" smtClean="0"/>
              <a:pPr/>
              <a:t>22</a:t>
            </a:fld>
            <a:endParaRPr lang="en-US"/>
          </a:p>
        </p:txBody>
      </p:sp>
    </p:spTree>
    <p:extLst>
      <p:ext uri="{BB962C8B-B14F-4D97-AF65-F5344CB8AC3E}">
        <p14:creationId xmlns:p14="http://schemas.microsoft.com/office/powerpoint/2010/main" val="30154770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dirty="0"/>
              <a:t>در اینجا لیست کاملی از زباله ها وجود دارد</a:t>
            </a:r>
          </a:p>
          <a:p>
            <a:endParaRPr lang="en-US" dirty="0"/>
          </a:p>
          <a:p>
            <a:r>
              <a:rPr lang="fa" dirty="0"/>
              <a:t>در انتظار</a:t>
            </a:r>
          </a:p>
          <a:p>
            <a:r>
              <a:rPr lang="fa" dirty="0"/>
              <a:t>- منشی منتظر می ماند تا مهندسی کار قبل از اینکه PO درخواست را تأیید کند </a:t>
            </a:r>
            <a:r>
              <a:rPr lang="fa" baseline="0" dirty="0"/>
              <a:t>، </a:t>
            </a:r>
            <a:r>
              <a:rPr lang="fa" dirty="0"/>
              <a:t>یعنی </a:t>
            </a:r>
            <a:r>
              <a:rPr lang="fa" baseline="0" dirty="0"/>
              <a:t>از لحظه بررسی در دسترس بودن تا لحظه ایجاد PO.</a:t>
            </a:r>
            <a:endParaRPr lang="en-US" dirty="0"/>
          </a:p>
        </p:txBody>
      </p:sp>
      <p:sp>
        <p:nvSpPr>
          <p:cNvPr id="4" name="Slide Number Placeholder 3"/>
          <p:cNvSpPr>
            <a:spLocks noGrp="1"/>
          </p:cNvSpPr>
          <p:nvPr>
            <p:ph type="sldNum" sz="quarter" idx="10"/>
          </p:nvPr>
        </p:nvSpPr>
        <p:spPr/>
        <p:txBody>
          <a:bodyPr/>
          <a:lstStyle/>
          <a:p>
            <a:fld id="{8F82759E-8999-4DBB-AFA5-27BEE8C6C2F0}" type="slidenum">
              <a:rPr lang="en-US" smtClean="0"/>
              <a:pPr/>
              <a:t>23</a:t>
            </a:fld>
            <a:endParaRPr lang="en-US"/>
          </a:p>
        </p:txBody>
      </p:sp>
    </p:spTree>
    <p:extLst>
      <p:ext uri="{BB962C8B-B14F-4D97-AF65-F5344CB8AC3E}">
        <p14:creationId xmlns:p14="http://schemas.microsoft.com/office/powerpoint/2010/main" val="21156805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F82759E-8999-4DBB-AFA5-27BEE8C6C2F0}" type="slidenum">
              <a:rPr lang="en-US" smtClean="0"/>
              <a:pPr/>
              <a:t>24</a:t>
            </a:fld>
            <a:endParaRPr lang="en-US"/>
          </a:p>
        </p:txBody>
      </p:sp>
    </p:spTree>
    <p:extLst>
      <p:ext uri="{BB962C8B-B14F-4D97-AF65-F5344CB8AC3E}">
        <p14:creationId xmlns:p14="http://schemas.microsoft.com/office/powerpoint/2010/main" val="34238714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87391" eaLnBrk="0" hangingPunct="0">
              <a:defRPr sz="2400" b="1">
                <a:solidFill>
                  <a:schemeClr val="tx1"/>
                </a:solidFill>
                <a:latin typeface="Arial" charset="0"/>
                <a:ea typeface="ＭＳ Ｐゴシック" charset="0"/>
                <a:cs typeface="ＭＳ Ｐゴシック" charset="0"/>
              </a:defRPr>
            </a:lvl1pPr>
            <a:lvl2pPr marL="753831" indent="-289936" defTabSz="987391" eaLnBrk="0" hangingPunct="0">
              <a:defRPr sz="2400" b="1">
                <a:solidFill>
                  <a:schemeClr val="tx1"/>
                </a:solidFill>
                <a:latin typeface="Arial" charset="0"/>
                <a:ea typeface="ＭＳ Ｐゴシック" charset="0"/>
              </a:defRPr>
            </a:lvl2pPr>
            <a:lvl3pPr marL="1159740" indent="-231948" defTabSz="987391" eaLnBrk="0" hangingPunct="0">
              <a:defRPr sz="2400" b="1">
                <a:solidFill>
                  <a:schemeClr val="tx1"/>
                </a:solidFill>
                <a:latin typeface="Arial" charset="0"/>
                <a:ea typeface="ＭＳ Ｐゴシック" charset="0"/>
              </a:defRPr>
            </a:lvl3pPr>
            <a:lvl4pPr marL="1623637" indent="-231948" defTabSz="987391" eaLnBrk="0" hangingPunct="0">
              <a:defRPr sz="2400" b="1">
                <a:solidFill>
                  <a:schemeClr val="tx1"/>
                </a:solidFill>
                <a:latin typeface="Arial" charset="0"/>
                <a:ea typeface="ＭＳ Ｐゴシック" charset="0"/>
              </a:defRPr>
            </a:lvl4pPr>
            <a:lvl5pPr marL="2087534" indent="-231948" defTabSz="987391" eaLnBrk="0" hangingPunct="0">
              <a:defRPr sz="2400" b="1">
                <a:solidFill>
                  <a:schemeClr val="tx1"/>
                </a:solidFill>
                <a:latin typeface="Arial" charset="0"/>
                <a:ea typeface="ＭＳ Ｐゴシック" charset="0"/>
              </a:defRPr>
            </a:lvl5pPr>
            <a:lvl6pPr marL="2551429" indent="-231948" defTabSz="987391" eaLnBrk="0" fontAlgn="base" hangingPunct="0">
              <a:spcBef>
                <a:spcPct val="0"/>
              </a:spcBef>
              <a:spcAft>
                <a:spcPct val="0"/>
              </a:spcAft>
              <a:defRPr sz="2400" b="1">
                <a:solidFill>
                  <a:schemeClr val="tx1"/>
                </a:solidFill>
                <a:latin typeface="Arial" charset="0"/>
                <a:ea typeface="ＭＳ Ｐゴシック" charset="0"/>
              </a:defRPr>
            </a:lvl6pPr>
            <a:lvl7pPr marL="3015326" indent="-231948" defTabSz="987391" eaLnBrk="0" fontAlgn="base" hangingPunct="0">
              <a:spcBef>
                <a:spcPct val="0"/>
              </a:spcBef>
              <a:spcAft>
                <a:spcPct val="0"/>
              </a:spcAft>
              <a:defRPr sz="2400" b="1">
                <a:solidFill>
                  <a:schemeClr val="tx1"/>
                </a:solidFill>
                <a:latin typeface="Arial" charset="0"/>
                <a:ea typeface="ＭＳ Ｐゴシック" charset="0"/>
              </a:defRPr>
            </a:lvl7pPr>
            <a:lvl8pPr marL="3479222" indent="-231948" defTabSz="987391" eaLnBrk="0" fontAlgn="base" hangingPunct="0">
              <a:spcBef>
                <a:spcPct val="0"/>
              </a:spcBef>
              <a:spcAft>
                <a:spcPct val="0"/>
              </a:spcAft>
              <a:defRPr sz="2400" b="1">
                <a:solidFill>
                  <a:schemeClr val="tx1"/>
                </a:solidFill>
                <a:latin typeface="Arial" charset="0"/>
                <a:ea typeface="ＭＳ Ｐゴシック" charset="0"/>
              </a:defRPr>
            </a:lvl8pPr>
            <a:lvl9pPr marL="3943118" indent="-231948" defTabSz="987391"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fld id="{E622033E-B691-CA4D-9A71-FE16B728D59F}" type="slidenum">
              <a:rPr lang="en-US" sz="1400" b="0"/>
              <a:pPr eaLnBrk="1" hangingPunct="1"/>
              <a:t>25</a:t>
            </a:fld>
            <a:endParaRPr lang="en-US" sz="1400" b="0"/>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fa" dirty="0"/>
              <a:t>ما ارزش افزوده را هم از منظر مثبت و هم از منظر منفی (یا اتلاف) بررسی کرده ایم. اکنون به بررسی سایر تکنیک های کیفی در تحلیل فرآیند ادامه خواهیم داد.</a:t>
            </a:r>
          </a:p>
          <a:p>
            <a:endParaRPr lang="en-US" dirty="0"/>
          </a:p>
          <a:p>
            <a:r>
              <a:rPr lang="fa" b="1" dirty="0">
                <a:latin typeface="+mn-lt"/>
                <a:ea typeface="+mn-ea"/>
              </a:rPr>
              <a:t>ثبت را صادر کند</a:t>
            </a:r>
            <a:endParaRPr lang="en-US" dirty="0">
              <a:latin typeface="+mn-lt"/>
              <a:ea typeface="+mn-ea"/>
            </a:endParaRPr>
          </a:p>
          <a:p>
            <a:r>
              <a:rPr lang="fa" dirty="0">
                <a:latin typeface="+mn-lt"/>
                <a:ea typeface="+mn-ea"/>
              </a:rPr>
              <a:t>مسائل را </a:t>
            </a:r>
            <a:r>
              <a:rPr lang="fa" dirty="0" err="1">
                <a:latin typeface="+mn-lt"/>
                <a:ea typeface="+mn-ea"/>
              </a:rPr>
              <a:t>سازماندهی </a:t>
            </a:r>
            <a:r>
              <a:rPr lang="fa" dirty="0">
                <a:latin typeface="+mn-lt"/>
                <a:ea typeface="+mn-ea"/>
              </a:rPr>
              <a:t>، حفظ و </a:t>
            </a:r>
            <a:r>
              <a:rPr lang="fa" dirty="0" err="1">
                <a:latin typeface="+mn-lt"/>
                <a:ea typeface="+mn-ea"/>
              </a:rPr>
              <a:t>اولویت بندی کنید</a:t>
            </a:r>
          </a:p>
          <a:p>
            <a:endParaRPr lang="en-US" dirty="0">
              <a:latin typeface="+mn-lt"/>
              <a:ea typeface="+mn-ea"/>
            </a:endParaRPr>
          </a:p>
          <a:p>
            <a:r>
              <a:rPr lang="fa" dirty="0">
                <a:latin typeface="+mn-lt"/>
                <a:ea typeface="+mn-ea"/>
              </a:rPr>
              <a:t>منابع مسائل:</a:t>
            </a:r>
          </a:p>
          <a:p>
            <a:r>
              <a:rPr lang="fa" dirty="0">
                <a:latin typeface="+mn-lt"/>
                <a:ea typeface="+mn-ea"/>
              </a:rPr>
              <a:t>- برخی از مسائل ممکن است قبل از شروع پروژه BPM شناسایی شده باشند، به عنوان مثال آنها مسائل شناخته شده ای هستند که از طریق پروژه قبلی شناسایی شده اند.</a:t>
            </a:r>
          </a:p>
          <a:p>
            <a:r>
              <a:rPr lang="fa" dirty="0">
                <a:latin typeface="+mn-lt"/>
                <a:ea typeface="+mn-ea"/>
              </a:rPr>
              <a:t>- سایر موارد به عنوان بخشی از اقدامات بهبود مستمر فرآیند جمع آوری می شوند، به عنوان مثال از طریق جمع آوری مداوم بازخورد مشتری، یا شرکت کنندگان فرآیند تشویق می شوند تا مسائل را جمع آوری کنند.</a:t>
            </a:r>
          </a:p>
          <a:p>
            <a:r>
              <a:rPr lang="fa" dirty="0">
                <a:latin typeface="+mn-lt"/>
                <a:ea typeface="+mn-ea"/>
              </a:rPr>
              <a:t>- منبع دیگر کشف فرآیند است و وقتی مصاحبه یا کارگاه برگزار می کنیم با مسائل آشنا می شویم. برای مثال، دیده‌ایم که حلقه‌ها شاخص‌هایی برای دوباره کاری و تصحیح عیوب هستند، در حالی که جریان‌های توالی بین خطوط و پیام‌های بین استخرها نشان‌دهنده‌های حمل و نقل، حرکت و ضایعات انتظار هستند.</a:t>
            </a:r>
          </a:p>
          <a:p>
            <a:r>
              <a:rPr lang="fa" dirty="0">
                <a:latin typeface="+mn-lt"/>
                <a:ea typeface="+mn-ea"/>
              </a:rPr>
              <a:t>- واضح است که آخرین ورودی برای شناسایی مسائل از طریق تجزیه و تحلیل ارزش افزوده و تجزیه و تحلیل ضایعات است همانطور که اخیراً مشاهده کردیم.</a:t>
            </a:r>
          </a:p>
          <a:p>
            <a:endParaRPr lang="en-US" dirty="0">
              <a:latin typeface="+mn-lt"/>
              <a:ea typeface="+mn-ea"/>
            </a:endParaRPr>
          </a:p>
        </p:txBody>
      </p:sp>
    </p:spTree>
    <p:extLst>
      <p:ext uri="{BB962C8B-B14F-4D97-AF65-F5344CB8AC3E}">
        <p14:creationId xmlns:p14="http://schemas.microsoft.com/office/powerpoint/2010/main" val="13684431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dirty="0">
                <a:latin typeface="+mn-lt"/>
                <a:ea typeface="+mn-ea"/>
              </a:rPr>
              <a:t>اجزاء:</a:t>
            </a:r>
          </a:p>
          <a:p>
            <a:r>
              <a:rPr lang="fa" dirty="0">
                <a:latin typeface="+mn-lt"/>
                <a:ea typeface="+mn-ea"/>
              </a:rPr>
              <a:t>- شناسه</a:t>
            </a:r>
          </a:p>
          <a:p>
            <a:r>
              <a:rPr lang="fa" dirty="0">
                <a:latin typeface="+mn-lt"/>
                <a:ea typeface="+mn-ea"/>
              </a:rPr>
              <a:t>- نام</a:t>
            </a:r>
          </a:p>
          <a:p>
            <a:r>
              <a:rPr lang="fa" dirty="0">
                <a:latin typeface="+mn-lt"/>
                <a:ea typeface="+mn-ea"/>
              </a:rPr>
              <a:t>- شرح</a:t>
            </a:r>
          </a:p>
          <a:p>
            <a:r>
              <a:rPr lang="fa" dirty="0">
                <a:latin typeface="+mn-lt"/>
                <a:ea typeface="+mn-ea"/>
              </a:rPr>
              <a:t>- تاثیر کیفی</a:t>
            </a:r>
          </a:p>
          <a:p>
            <a:r>
              <a:rPr lang="fa" dirty="0">
                <a:latin typeface="+mn-lt"/>
                <a:ea typeface="+mn-ea"/>
              </a:rPr>
              <a:t>- تاثیر کمی</a:t>
            </a:r>
          </a:p>
          <a:p>
            <a:r>
              <a:rPr lang="fa" dirty="0">
                <a:latin typeface="+mn-lt"/>
                <a:ea typeface="+mn-ea"/>
              </a:rPr>
              <a:t>- مفروضات (مورد نیاز برای محاسبه تاثیر کمی)</a:t>
            </a:r>
          </a:p>
          <a:p>
            <a:r>
              <a:rPr lang="fa" dirty="0">
                <a:latin typeface="+mn-lt"/>
                <a:ea typeface="+mn-ea"/>
              </a:rPr>
              <a:t>- (تغییرات پیشنهادی)</a:t>
            </a:r>
          </a:p>
          <a:p>
            <a:endParaRPr lang="en-US" dirty="0">
              <a:latin typeface="+mn-lt"/>
              <a:ea typeface="+mn-ea"/>
            </a:endParaRPr>
          </a:p>
          <a:p>
            <a:r>
              <a:rPr lang="fa" dirty="0">
                <a:latin typeface="+mn-lt"/>
                <a:ea typeface="+mn-ea"/>
              </a:rPr>
              <a:t>ردیاب مشکل یک ابزار نرم افزاری است که در پروژه های پیچیده BPM (به عنوان مثال </a:t>
            </a:r>
            <a:r>
              <a:rPr lang="fa" dirty="0" err="1">
                <a:latin typeface="+mn-lt"/>
                <a:ea typeface="+mn-ea"/>
              </a:rPr>
              <a:t>Atlassian </a:t>
            </a:r>
            <a:r>
              <a:rPr lang="fa" dirty="0">
                <a:latin typeface="+mn-lt"/>
                <a:ea typeface="+mn-ea"/>
              </a:rPr>
              <a:t>JIRA) استفاده می شود.</a:t>
            </a:r>
            <a:endParaRPr lang="en-US" dirty="0"/>
          </a:p>
          <a:p>
            <a:endParaRPr lang="en-US" dirty="0"/>
          </a:p>
          <a:p>
            <a:endParaRPr lang="et-EE" dirty="0">
              <a:ea typeface="ＭＳ Ｐゴシック" charset="0"/>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fld id="{8F82759E-8999-4DBB-AFA5-27BEE8C6C2F0}" type="slidenum">
              <a:rPr lang="en-US" smtClean="0"/>
              <a:pPr/>
              <a:t>26</a:t>
            </a:fld>
            <a:endParaRPr lang="en-US"/>
          </a:p>
        </p:txBody>
      </p:sp>
    </p:spTree>
    <p:extLst>
      <p:ext uri="{BB962C8B-B14F-4D97-AF65-F5344CB8AC3E}">
        <p14:creationId xmlns:p14="http://schemas.microsoft.com/office/powerpoint/2010/main" val="37671343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F82759E-8999-4DBB-AFA5-27BEE8C6C2F0}" type="slidenum">
              <a:rPr lang="en-US" smtClean="0"/>
              <a:pPr/>
              <a:t>27</a:t>
            </a:fld>
            <a:endParaRPr lang="en-US"/>
          </a:p>
        </p:txBody>
      </p:sp>
    </p:spTree>
    <p:extLst>
      <p:ext uri="{BB962C8B-B14F-4D97-AF65-F5344CB8AC3E}">
        <p14:creationId xmlns:p14="http://schemas.microsoft.com/office/powerpoint/2010/main" val="2420829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7698" indent="-237698">
              <a:buAutoNum type="arabicParenR"/>
            </a:pPr>
            <a:r>
              <a:rPr lang="fa" b="0" i="0" dirty="0"/>
              <a:t>یعنی شرکت به دلیل این موضوع سالانه 60000 یورو ضرر می کند</a:t>
            </a:r>
          </a:p>
          <a:p>
            <a:pPr marL="237698" indent="-237698">
              <a:buAutoNum type="arabicParenR"/>
            </a:pPr>
            <a:r>
              <a:rPr lang="fa" b="0" i="0" dirty="0"/>
              <a:t>یعنی شرکت به دلیل این موضوع سالانه 15000 یورو ضرر می کند</a:t>
            </a:r>
          </a:p>
          <a:p>
            <a:pPr marL="237698" indent="-237698">
              <a:buAutoNum type="arabicParenR"/>
            </a:pPr>
            <a:r>
              <a:rPr lang="fa" b="0" i="0" dirty="0"/>
              <a:t>یعنی شرکت 2400 یورو ضرر می کند</a:t>
            </a:r>
            <a:r>
              <a:rPr lang="fa" b="0" i="0" baseline="0" dirty="0"/>
              <a:t> </a:t>
            </a:r>
            <a:r>
              <a:rPr lang="fa" b="0" i="0" dirty="0"/>
              <a:t>هر سال به دلیل این موضوع</a:t>
            </a:r>
          </a:p>
          <a:p>
            <a:pPr marL="237698" indent="-237698">
              <a:buAutoNum type="arabicParenR"/>
            </a:pPr>
            <a:endParaRPr lang="en-US" b="1" i="1" dirty="0"/>
          </a:p>
          <a:p>
            <a:r>
              <a:rPr lang="fa" b="1" i="0" dirty="0"/>
              <a:t>---</a:t>
            </a:r>
          </a:p>
          <a:p>
            <a:endParaRPr lang="en-US" b="1" i="0" dirty="0"/>
          </a:p>
          <a:p>
            <a:r>
              <a:rPr lang="fa" b="0" i="0" dirty="0"/>
              <a:t>ارتباط </a:t>
            </a:r>
            <a:r>
              <a:rPr lang="fa" b="0" i="0" baseline="0" dirty="0"/>
              <a:t>با زباله</a:t>
            </a:r>
            <a:endParaRPr lang="en-US" b="0" i="0" dirty="0"/>
          </a:p>
          <a:p>
            <a:r>
              <a:rPr lang="fa" b="0" i="0" dirty="0"/>
              <a:t>موضوع 1: </a:t>
            </a:r>
            <a:r>
              <a:rPr lang="fa" b="1" i="0" dirty="0"/>
              <a:t>تأخیر </a:t>
            </a:r>
            <a:r>
              <a:rPr lang="fa" b="0" i="0" dirty="0"/>
              <a:t>: تأمین کننده منتظر است تا </a:t>
            </a:r>
            <a:r>
              <a:rPr lang="fa" b="0" i="0" baseline="0" dirty="0"/>
              <a:t>تجهیزات برگردد</a:t>
            </a:r>
            <a:endParaRPr lang="en-US" b="0" i="0" dirty="0"/>
          </a:p>
          <a:p>
            <a:r>
              <a:rPr lang="fa" b="0" i="0" dirty="0"/>
              <a:t>مسئله 2: </a:t>
            </a:r>
            <a:r>
              <a:rPr lang="fa" b="1" i="0" dirty="0"/>
              <a:t>تولید بیش از حد </a:t>
            </a:r>
            <a:r>
              <a:rPr lang="fa" b="0" i="0" dirty="0"/>
              <a:t>: کل </a:t>
            </a:r>
            <a:r>
              <a:rPr lang="fa" b="0" i="0" baseline="0" dirty="0"/>
              <a:t>نمونه فرآیند درخواست تجهیزات باید تکرار شود</a:t>
            </a:r>
          </a:p>
          <a:p>
            <a:r>
              <a:rPr lang="fa" b="0" i="0" baseline="0" dirty="0"/>
              <a:t>مسئله 3: </a:t>
            </a:r>
            <a:r>
              <a:rPr lang="fa" b="1" i="0" baseline="0" dirty="0"/>
              <a:t>تأخیر </a:t>
            </a:r>
            <a:r>
              <a:rPr lang="fa" b="0" i="0" baseline="0" dirty="0"/>
              <a:t>: تأمین کننده منتظر است تا پول را پس بگیرد</a:t>
            </a:r>
            <a:endParaRPr lang="en-US" b="0" i="0" dirty="0"/>
          </a:p>
        </p:txBody>
      </p:sp>
      <p:sp>
        <p:nvSpPr>
          <p:cNvPr id="4" name="Slide Number Placeholder 3"/>
          <p:cNvSpPr>
            <a:spLocks noGrp="1"/>
          </p:cNvSpPr>
          <p:nvPr>
            <p:ph type="sldNum" sz="quarter" idx="10"/>
          </p:nvPr>
        </p:nvSpPr>
        <p:spPr/>
        <p:txBody>
          <a:bodyPr/>
          <a:lstStyle/>
          <a:p>
            <a:fld id="{8F82759E-8999-4DBB-AFA5-27BEE8C6C2F0}" type="slidenum">
              <a:rPr lang="en-US" smtClean="0"/>
              <a:pPr/>
              <a:t>28</a:t>
            </a:fld>
            <a:endParaRPr lang="en-US"/>
          </a:p>
        </p:txBody>
      </p:sp>
    </p:spTree>
    <p:extLst>
      <p:ext uri="{BB962C8B-B14F-4D97-AF65-F5344CB8AC3E}">
        <p14:creationId xmlns:p14="http://schemas.microsoft.com/office/powerpoint/2010/main" val="11755153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F82759E-8999-4DBB-AFA5-27BEE8C6C2F0}" type="slidenum">
              <a:rPr lang="en-US" smtClean="0"/>
              <a:pPr/>
              <a:t>29</a:t>
            </a:fld>
            <a:endParaRPr lang="en-US"/>
          </a:p>
        </p:txBody>
      </p:sp>
    </p:spTree>
    <p:extLst>
      <p:ext uri="{BB962C8B-B14F-4D97-AF65-F5344CB8AC3E}">
        <p14:creationId xmlns:p14="http://schemas.microsoft.com/office/powerpoint/2010/main" val="33605110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b="1" dirty="0">
                <a:latin typeface="+mn-lt"/>
                <a:ea typeface="+mn-ea"/>
              </a:rPr>
              <a:t>بررسی دلیل ریشه ای</a:t>
            </a:r>
            <a:endParaRPr lang="en-US" dirty="0">
              <a:latin typeface="+mn-lt"/>
              <a:ea typeface="+mn-ea"/>
            </a:endParaRPr>
          </a:p>
          <a:p>
            <a:r>
              <a:rPr lang="fa" dirty="0">
                <a:latin typeface="+mn-lt"/>
                <a:ea typeface="+mn-ea"/>
              </a:rPr>
              <a:t>ما می‌خواهیم هر موضوعی را پس از شناسایی آن‌ها </a:t>
            </a:r>
            <a:r>
              <a:rPr lang="fa" dirty="0" err="1">
                <a:latin typeface="+mn-lt"/>
                <a:ea typeface="+mn-ea"/>
              </a:rPr>
              <a:t>تحلیل کنیم </a:t>
            </a:r>
            <a:r>
              <a:rPr lang="fa" dirty="0">
                <a:latin typeface="+mn-lt"/>
                <a:ea typeface="+mn-ea"/>
              </a:rPr>
              <a:t>تا عوامل مؤثر را دریابیم. ما این کار را معمولاً از طریق جلسات کارگاهی (طوفان فکری) انجام می دهیم. امروزه می توان از فرآیند کاوی برای این منظور استفاده کرد تا جامع تر باشد و ذهنیت را حذف کند</a:t>
            </a:r>
          </a:p>
          <a:p>
            <a:endParaRPr lang="en-US" dirty="0">
              <a:latin typeface="+mn-lt"/>
              <a:ea typeface="+mn-ea"/>
            </a:endParaRPr>
          </a:p>
          <a:p>
            <a:r>
              <a:rPr lang="fa" u="sng" dirty="0">
                <a:latin typeface="+mn-lt"/>
                <a:ea typeface="+mn-ea"/>
              </a:rPr>
              <a:t>نمودارهای چرا-چرا: </a:t>
            </a:r>
            <a:r>
              <a:rPr lang="fa" dirty="0">
                <a:latin typeface="+mn-lt"/>
                <a:ea typeface="+mn-ea"/>
              </a:rPr>
              <a:t>از عملکرد معکوس به یک عامل.</a:t>
            </a:r>
          </a:p>
          <a:p>
            <a:endParaRPr lang="en-US" u="sng" dirty="0">
              <a:latin typeface="+mn-lt"/>
              <a:ea typeface="+mn-ea"/>
            </a:endParaRPr>
          </a:p>
          <a:p>
            <a:r>
              <a:rPr lang="fa" u="sng" dirty="0">
                <a:latin typeface="+mn-lt"/>
                <a:ea typeface="+mn-ea"/>
              </a:rPr>
              <a:t>نمودارهای علت و معلولی (Fishbone): </a:t>
            </a:r>
            <a:r>
              <a:rPr lang="fa" dirty="0">
                <a:latin typeface="+mn-lt"/>
                <a:ea typeface="+mn-ea"/>
              </a:rPr>
              <a:t>ما سعی می‌کنیم عواملی را که به یک مسئله کمک می‌کنند، به‌صورت رو به جلو دریابیم.</a:t>
            </a:r>
            <a:r>
              <a:rPr lang="fa" u="sng" dirty="0">
                <a:latin typeface="+mn-lt"/>
                <a:ea typeface="+mn-ea"/>
              </a:rPr>
              <a:t> </a:t>
            </a:r>
            <a:r>
              <a:rPr lang="fa" dirty="0">
                <a:latin typeface="+mn-lt"/>
                <a:ea typeface="+mn-ea"/>
              </a:rPr>
              <a:t>ما هنوز از یک موضوع شروع می کنیم، اما به جای اینکه به عقب کار کنیم، از یک چارچوب برای تعیین دقیق عوامل استفاده می کنیم.</a:t>
            </a:r>
            <a:endParaRPr lang="en-AU" dirty="0"/>
          </a:p>
        </p:txBody>
      </p:sp>
      <p:sp>
        <p:nvSpPr>
          <p:cNvPr id="4" name="Slide Number Placeholder 3"/>
          <p:cNvSpPr>
            <a:spLocks noGrp="1"/>
          </p:cNvSpPr>
          <p:nvPr>
            <p:ph type="sldNum" sz="quarter" idx="10"/>
          </p:nvPr>
        </p:nvSpPr>
        <p:spPr/>
        <p:txBody>
          <a:bodyPr/>
          <a:lstStyle/>
          <a:p>
            <a:fld id="{E9D1E29B-21C5-4616-8C91-16E7C6184830}" type="slidenum">
              <a:rPr lang="en-AU" smtClean="0"/>
              <a:t>30</a:t>
            </a:fld>
            <a:endParaRPr lang="en-AU"/>
          </a:p>
        </p:txBody>
      </p:sp>
    </p:spTree>
    <p:extLst>
      <p:ext uri="{BB962C8B-B14F-4D97-AF65-F5344CB8AC3E}">
        <p14:creationId xmlns:p14="http://schemas.microsoft.com/office/powerpoint/2010/main" val="3169124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b="1" dirty="0" err="1">
                <a:latin typeface="+mn-lt"/>
                <a:ea typeface="+mn-ea"/>
              </a:rPr>
              <a:t>مهم </a:t>
            </a:r>
            <a:r>
              <a:rPr lang="fa" b="1" dirty="0">
                <a:latin typeface="+mn-lt"/>
                <a:ea typeface="+mn-ea"/>
              </a:rPr>
              <a:t>است </a:t>
            </a:r>
            <a:r>
              <a:rPr lang="fa" b="1" dirty="0" err="1">
                <a:latin typeface="+mn-lt"/>
                <a:ea typeface="+mn-ea"/>
              </a:rPr>
              <a:t>partire </a:t>
            </a:r>
            <a:r>
              <a:rPr lang="fa" b="1" dirty="0">
                <a:latin typeface="+mn-lt"/>
                <a:ea typeface="+mn-ea"/>
              </a:rPr>
              <a:t>dal </a:t>
            </a:r>
            <a:r>
              <a:rPr lang="fa" b="1" dirty="0" err="1">
                <a:latin typeface="+mn-lt"/>
                <a:ea typeface="+mn-ea"/>
              </a:rPr>
              <a:t>modello </a:t>
            </a:r>
            <a:r>
              <a:rPr lang="fa" b="1" dirty="0">
                <a:latin typeface="+mn-lt"/>
                <a:ea typeface="+mn-ea"/>
              </a:rPr>
              <a:t>di </a:t>
            </a:r>
            <a:r>
              <a:rPr lang="fa" b="1" dirty="0" err="1">
                <a:latin typeface="+mn-lt"/>
                <a:ea typeface="+mn-ea"/>
              </a:rPr>
              <a:t>processo</a:t>
            </a:r>
            <a:r>
              <a:rPr lang="fa" b="1" dirty="0">
                <a:latin typeface="+mn-lt"/>
                <a:ea typeface="+mn-ea"/>
              </a:rPr>
              <a:t> </a:t>
            </a:r>
            <a:r>
              <a:rPr lang="fa" b="1" dirty="0" err="1">
                <a:latin typeface="+mn-lt"/>
                <a:ea typeface="+mn-ea"/>
              </a:rPr>
              <a:t>anche </a:t>
            </a:r>
            <a:r>
              <a:rPr lang="fa" b="1" dirty="0">
                <a:latin typeface="+mn-lt"/>
                <a:ea typeface="+mn-ea"/>
              </a:rPr>
              <a:t>e </a:t>
            </a:r>
            <a:r>
              <a:rPr lang="fa" b="1" dirty="0" err="1">
                <a:latin typeface="+mn-lt"/>
                <a:ea typeface="+mn-ea"/>
              </a:rPr>
              <a:t>soprattutto</a:t>
            </a:r>
            <a:r>
              <a:rPr lang="fa" b="1" dirty="0">
                <a:latin typeface="+mn-lt"/>
                <a:ea typeface="+mn-ea"/>
              </a:rPr>
              <a:t> </a:t>
            </a:r>
            <a:r>
              <a:rPr lang="fa" b="1" dirty="0" err="1">
                <a:latin typeface="+mn-lt"/>
                <a:ea typeface="+mn-ea"/>
              </a:rPr>
              <a:t>nel</a:t>
            </a:r>
            <a:r>
              <a:rPr lang="fa" b="1" dirty="0">
                <a:latin typeface="+mn-lt"/>
                <a:ea typeface="+mn-ea"/>
              </a:rPr>
              <a:t> </a:t>
            </a:r>
            <a:r>
              <a:rPr lang="fa" b="1" dirty="0" err="1">
                <a:latin typeface="+mn-lt"/>
                <a:ea typeface="+mn-ea"/>
              </a:rPr>
              <a:t>caso </a:t>
            </a:r>
            <a:r>
              <a:rPr lang="fa" b="1" dirty="0">
                <a:latin typeface="+mn-lt"/>
                <a:ea typeface="+mn-ea"/>
              </a:rPr>
              <a:t>di </a:t>
            </a:r>
            <a:r>
              <a:rPr lang="fa" b="1" dirty="0" err="1">
                <a:latin typeface="+mn-lt"/>
                <a:ea typeface="+mn-ea"/>
              </a:rPr>
              <a:t>analisi</a:t>
            </a:r>
            <a:r>
              <a:rPr lang="fa" b="1" dirty="0">
                <a:latin typeface="+mn-lt"/>
                <a:ea typeface="+mn-ea"/>
              </a:rPr>
              <a:t> </a:t>
            </a:r>
            <a:r>
              <a:rPr lang="fa" b="1" dirty="0" err="1">
                <a:latin typeface="+mn-lt"/>
                <a:ea typeface="+mn-ea"/>
              </a:rPr>
              <a:t>qualitativa </a:t>
            </a:r>
            <a:r>
              <a:rPr lang="fa" b="1" dirty="0">
                <a:latin typeface="+mn-lt"/>
                <a:ea typeface="+mn-ea"/>
              </a:rPr>
              <a:t>, </a:t>
            </a:r>
            <a:r>
              <a:rPr lang="fa" b="1" dirty="0" err="1">
                <a:latin typeface="+mn-lt"/>
                <a:ea typeface="+mn-ea"/>
              </a:rPr>
              <a:t>proprio </a:t>
            </a:r>
            <a:r>
              <a:rPr lang="fa" b="1" dirty="0">
                <a:latin typeface="+mn-lt"/>
                <a:ea typeface="+mn-ea"/>
              </a:rPr>
              <a:t>per dare </a:t>
            </a:r>
            <a:r>
              <a:rPr lang="fa" b="1" dirty="0" err="1">
                <a:latin typeface="+mn-lt"/>
                <a:ea typeface="+mn-ea"/>
              </a:rPr>
              <a:t>coerenza </a:t>
            </a:r>
            <a:r>
              <a:rPr lang="fa" b="1" dirty="0">
                <a:latin typeface="+mn-lt"/>
                <a:ea typeface="+mn-ea"/>
              </a:rPr>
              <a:t>e </a:t>
            </a:r>
            <a:r>
              <a:rPr lang="fa" b="1" dirty="0" err="1">
                <a:latin typeface="+mn-lt"/>
                <a:ea typeface="+mn-ea"/>
              </a:rPr>
              <a:t>sistemicita </a:t>
            </a:r>
            <a:r>
              <a:rPr lang="fa" b="1" dirty="0">
                <a:latin typeface="+mn-lt"/>
                <a:ea typeface="+mn-ea"/>
              </a:rPr>
              <a:t>a </a:t>
            </a:r>
            <a:r>
              <a:rPr lang="fa" b="1" dirty="0" err="1">
                <a:latin typeface="+mn-lt"/>
                <a:ea typeface="+mn-ea"/>
              </a:rPr>
              <a:t>queste</a:t>
            </a:r>
            <a:r>
              <a:rPr lang="fa" b="1" dirty="0">
                <a:latin typeface="+mn-lt"/>
                <a:ea typeface="+mn-ea"/>
              </a:rPr>
              <a:t> </a:t>
            </a:r>
            <a:r>
              <a:rPr lang="fa" b="1" dirty="0" err="1">
                <a:latin typeface="+mn-lt"/>
                <a:ea typeface="+mn-ea"/>
              </a:rPr>
              <a:t>تجزیه و تحلیل</a:t>
            </a:r>
            <a:endParaRPr lang="en-US" b="1" dirty="0">
              <a:latin typeface="+mn-lt"/>
              <a:ea typeface="+mn-ea"/>
            </a:endParaRPr>
          </a:p>
          <a:p>
            <a:endParaRPr lang="en-US" b="1" dirty="0">
              <a:latin typeface="+mn-lt"/>
              <a:ea typeface="+mn-ea"/>
            </a:endParaRPr>
          </a:p>
          <a:p>
            <a:r>
              <a:rPr lang="fa" b="1" dirty="0">
                <a:latin typeface="+mn-lt"/>
                <a:ea typeface="+mn-ea"/>
              </a:rPr>
              <a:t>مقدمه ای بر تحلیل ارزش افزوده</a:t>
            </a:r>
          </a:p>
          <a:p>
            <a:r>
              <a:rPr lang="fa" dirty="0">
                <a:latin typeface="+mn-lt"/>
                <a:ea typeface="+mn-ea"/>
              </a:rPr>
              <a:t>دو مرحله: ابتدا هر کار فرآیند را به مراحل زیر تقسیم کنید:</a:t>
            </a:r>
          </a:p>
          <a:p>
            <a:pPr marL="178274" indent="-178274">
              <a:buFontTx/>
              <a:buChar char="-"/>
            </a:pPr>
            <a:r>
              <a:rPr lang="fa" dirty="0">
                <a:latin typeface="+mn-lt"/>
                <a:ea typeface="+mn-ea"/>
              </a:rPr>
              <a:t>آنچه من قبل از انجام کار نیاز دارم</a:t>
            </a:r>
          </a:p>
          <a:p>
            <a:pPr marL="178274" indent="-178274">
              <a:buFontTx/>
              <a:buChar char="-"/>
            </a:pPr>
            <a:r>
              <a:rPr lang="fa" dirty="0">
                <a:latin typeface="+mn-lt"/>
                <a:ea typeface="+mn-ea"/>
              </a:rPr>
              <a:t>وظیفه واقعی (به طور بالقوه مجموعه ای از مراحل)</a:t>
            </a:r>
          </a:p>
          <a:p>
            <a:pPr marL="178274" indent="-178274">
              <a:buFontTx/>
              <a:buChar char="-"/>
            </a:pPr>
            <a:r>
              <a:rPr lang="fa" dirty="0">
                <a:latin typeface="+mn-lt"/>
                <a:ea typeface="+mn-ea"/>
              </a:rPr>
              <a:t>کاری که باید بعد از انجام کار برای آماده شدن برای بعدی انجام دهم</a:t>
            </a:r>
          </a:p>
          <a:p>
            <a:endParaRPr lang="en-US" dirty="0">
              <a:latin typeface="+mn-lt"/>
              <a:ea typeface="+mn-ea"/>
            </a:endParaRPr>
          </a:p>
          <a:p>
            <a:r>
              <a:rPr lang="fa" dirty="0">
                <a:latin typeface="+mn-lt"/>
                <a:ea typeface="+mn-ea"/>
              </a:rPr>
              <a:t>سپس به هر مرحله یک نوع اختصاص دهید (VA، BVA، NVA)</a:t>
            </a:r>
            <a:endParaRPr lang="en-AU" dirty="0"/>
          </a:p>
        </p:txBody>
      </p:sp>
      <p:sp>
        <p:nvSpPr>
          <p:cNvPr id="4" name="Slide Number Placeholder 3"/>
          <p:cNvSpPr>
            <a:spLocks noGrp="1"/>
          </p:cNvSpPr>
          <p:nvPr>
            <p:ph type="sldNum" sz="quarter" idx="10"/>
          </p:nvPr>
        </p:nvSpPr>
        <p:spPr/>
        <p:txBody>
          <a:bodyPr/>
          <a:lstStyle/>
          <a:p>
            <a:fld id="{B589A90C-6492-6345-8CA0-CC9993E76C12}" type="slidenum">
              <a:rPr lang="en-US" smtClean="0"/>
              <a:pPr/>
              <a:t>4</a:t>
            </a:fld>
            <a:endParaRPr lang="en-US"/>
          </a:p>
        </p:txBody>
      </p:sp>
    </p:spTree>
    <p:extLst>
      <p:ext uri="{BB962C8B-B14F-4D97-AF65-F5344CB8AC3E}">
        <p14:creationId xmlns:p14="http://schemas.microsoft.com/office/powerpoint/2010/main" val="25292210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dirty="0"/>
              <a:t>فولکلور </a:t>
            </a:r>
            <a:r>
              <a:rPr lang="fa" baseline="0" dirty="0"/>
              <a:t>می گوید که ما باید به طور متوسط 5 سطح پایین بیاییم تا به ته مشکل برسیم</a:t>
            </a:r>
            <a:endParaRPr lang="en-US" dirty="0"/>
          </a:p>
        </p:txBody>
      </p:sp>
      <p:sp>
        <p:nvSpPr>
          <p:cNvPr id="4" name="Slide Number Placeholder 3"/>
          <p:cNvSpPr>
            <a:spLocks noGrp="1"/>
          </p:cNvSpPr>
          <p:nvPr>
            <p:ph type="sldNum" sz="quarter" idx="10"/>
          </p:nvPr>
        </p:nvSpPr>
        <p:spPr/>
        <p:txBody>
          <a:bodyPr/>
          <a:lstStyle/>
          <a:p>
            <a:fld id="{8F82759E-8999-4DBB-AFA5-27BEE8C6C2F0}" type="slidenum">
              <a:rPr lang="en-US" smtClean="0"/>
              <a:pPr/>
              <a:t>31</a:t>
            </a:fld>
            <a:endParaRPr lang="en-US"/>
          </a:p>
        </p:txBody>
      </p:sp>
    </p:spTree>
    <p:extLst>
      <p:ext uri="{BB962C8B-B14F-4D97-AF65-F5344CB8AC3E}">
        <p14:creationId xmlns:p14="http://schemas.microsoft.com/office/powerpoint/2010/main" val="13560748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fa" sz="2900" dirty="0">
                <a:latin typeface="+mn-lt"/>
                <a:ea typeface="ＭＳ Ｐゴシック" charset="0"/>
                <a:cs typeface="ＭＳ Ｐゴシック" charset="0"/>
              </a:rPr>
              <a:t>1. مهندسان سایت تجهیزات را طولانی تر نگه می دارند، </a:t>
            </a:r>
            <a:r>
              <a:rPr lang="fa" sz="2900" i="1" dirty="0">
                <a:latin typeface="+mn-lt"/>
                <a:ea typeface="ＭＳ Ｐゴシック" charset="0"/>
                <a:cs typeface="ＭＳ Ｐゴシック" charset="0"/>
              </a:rPr>
              <a:t>چرا؟</a:t>
            </a:r>
          </a:p>
          <a:p>
            <a:pPr>
              <a:tabLst>
                <a:tab pos="652020" algn="l"/>
                <a:tab pos="1023423" algn="l"/>
              </a:tabLst>
            </a:pPr>
            <a:r>
              <a:rPr lang="fa" sz="2700" dirty="0">
                <a:latin typeface="+mn-lt"/>
                <a:ea typeface="ＭＳ Ｐゴシック" charset="0"/>
                <a:cs typeface="ＭＳ Ｐゴシック" charset="0"/>
              </a:rPr>
              <a:t>2. مهندس سایت می ترسد که تجهیزات بعداً در صورت نیاز در دسترس نباشد، </a:t>
            </a:r>
            <a:r>
              <a:rPr lang="fa" sz="2700" i="1" dirty="0">
                <a:latin typeface="+mn-lt"/>
                <a:ea typeface="ＭＳ Ｐゴシック" charset="0"/>
                <a:cs typeface="ＭＳ Ｐゴシック" charset="0"/>
              </a:rPr>
              <a:t>چرا؟</a:t>
            </a:r>
          </a:p>
          <a:p>
            <a:pPr marL="237698" lvl="1"/>
            <a:r>
              <a:rPr lang="fa" sz="2500" dirty="0">
                <a:latin typeface="+mn-lt"/>
                <a:ea typeface="ＭＳ Ｐゴシック" charset="0"/>
              </a:rPr>
              <a:t>3. زمان بین درخواست و تحویل خیلی طولانی است، </a:t>
            </a:r>
            <a:r>
              <a:rPr lang="fa" sz="2500" i="1" dirty="0">
                <a:latin typeface="+mn-lt"/>
                <a:ea typeface="ＭＳ Ｐゴシック" charset="0"/>
              </a:rPr>
              <a:t>چرا؟</a:t>
            </a:r>
          </a:p>
          <a:p>
            <a:pPr marL="427857" lvl="2">
              <a:tabLst>
                <a:tab pos="1304039" algn="l"/>
                <a:tab pos="1584655" algn="l"/>
              </a:tabLst>
            </a:pPr>
            <a:r>
              <a:rPr lang="fa" sz="2300" dirty="0">
                <a:latin typeface="+mn-lt"/>
                <a:ea typeface="ＭＳ Ｐゴシック" charset="0"/>
              </a:rPr>
              <a:t>4. زمان بیش از حد صرف شده برای یافتن تجهیزات مناسب و تایید درخواست، </a:t>
            </a:r>
            <a:r>
              <a:rPr lang="fa" sz="2300" i="1" dirty="0">
                <a:latin typeface="+mn-lt"/>
                <a:ea typeface="ＭＳ Ｐゴシック" charset="0"/>
              </a:rPr>
              <a:t>چرا؟</a:t>
            </a:r>
            <a:r>
              <a:rPr lang="fa" dirty="0">
                <a:latin typeface="+mn-lt"/>
                <a:ea typeface="ＭＳ Ｐゴシック" charset="0"/>
              </a:rPr>
              <a:t> </a:t>
            </a:r>
          </a:p>
          <a:p>
            <a:pPr marL="1675443" lvl="3">
              <a:tabLst>
                <a:tab pos="1956059" algn="l"/>
              </a:tabLst>
            </a:pPr>
            <a:r>
              <a:rPr lang="fa" sz="2100" dirty="0">
                <a:latin typeface="+mn-lt"/>
                <a:ea typeface="ＭＳ Ｐゴシック" charset="0"/>
              </a:rPr>
              <a:t>5. زمان صرف شده توسط منشی برای تماس متوالی احتمالاً با چندین تامین کننده</a:t>
            </a:r>
          </a:p>
          <a:p>
            <a:pPr marL="1675443" lvl="3">
              <a:tabLst>
                <a:tab pos="1956059" algn="l"/>
              </a:tabLst>
            </a:pPr>
            <a:r>
              <a:rPr lang="fa" sz="2100" dirty="0">
                <a:latin typeface="+mn-lt"/>
                <a:ea typeface="ＭＳ Ｐゴシック" charset="0"/>
              </a:rPr>
              <a:t>5. زمان صرف شده در انتظار مهندس کار برای بررسی درخواست ها.</a:t>
            </a:r>
          </a:p>
        </p:txBody>
      </p:sp>
      <p:sp>
        <p:nvSpPr>
          <p:cNvPr id="4" name="Slide Number Placeholder 3"/>
          <p:cNvSpPr>
            <a:spLocks noGrp="1"/>
          </p:cNvSpPr>
          <p:nvPr>
            <p:ph type="sldNum" sz="quarter" idx="10"/>
          </p:nvPr>
        </p:nvSpPr>
        <p:spPr/>
        <p:txBody>
          <a:bodyPr/>
          <a:lstStyle/>
          <a:p>
            <a:fld id="{8F82759E-8999-4DBB-AFA5-27BEE8C6C2F0}" type="slidenum">
              <a:rPr lang="en-US" smtClean="0"/>
              <a:pPr/>
              <a:t>32</a:t>
            </a:fld>
            <a:endParaRPr lang="en-US"/>
          </a:p>
        </p:txBody>
      </p:sp>
    </p:spTree>
    <p:extLst>
      <p:ext uri="{BB962C8B-B14F-4D97-AF65-F5344CB8AC3E}">
        <p14:creationId xmlns:p14="http://schemas.microsoft.com/office/powerpoint/2010/main" val="30225070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F82759E-8999-4DBB-AFA5-27BEE8C6C2F0}" type="slidenum">
              <a:rPr lang="en-US" smtClean="0"/>
              <a:pPr/>
              <a:t>33</a:t>
            </a:fld>
            <a:endParaRPr lang="en-US"/>
          </a:p>
        </p:txBody>
      </p:sp>
    </p:spTree>
    <p:extLst>
      <p:ext uri="{BB962C8B-B14F-4D97-AF65-F5344CB8AC3E}">
        <p14:creationId xmlns:p14="http://schemas.microsoft.com/office/powerpoint/2010/main" val="29199735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F82759E-8999-4DBB-AFA5-27BEE8C6C2F0}" type="slidenum">
              <a:rPr lang="en-US" smtClean="0"/>
              <a:pPr/>
              <a:t>34</a:t>
            </a:fld>
            <a:endParaRPr lang="en-US"/>
          </a:p>
        </p:txBody>
      </p:sp>
    </p:spTree>
    <p:extLst>
      <p:ext uri="{BB962C8B-B14F-4D97-AF65-F5344CB8AC3E}">
        <p14:creationId xmlns:p14="http://schemas.microsoft.com/office/powerpoint/2010/main" val="3549589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F82759E-8999-4DBB-AFA5-27BEE8C6C2F0}" type="slidenum">
              <a:rPr lang="en-US" smtClean="0"/>
              <a:pPr/>
              <a:t>35</a:t>
            </a:fld>
            <a:endParaRPr lang="en-US"/>
          </a:p>
        </p:txBody>
      </p:sp>
    </p:spTree>
    <p:extLst>
      <p:ext uri="{BB962C8B-B14F-4D97-AF65-F5344CB8AC3E}">
        <p14:creationId xmlns:p14="http://schemas.microsoft.com/office/powerpoint/2010/main" val="40272646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F82759E-8999-4DBB-AFA5-27BEE8C6C2F0}" type="slidenum">
              <a:rPr lang="en-US" smtClean="0"/>
              <a:pPr/>
              <a:t>36</a:t>
            </a:fld>
            <a:endParaRPr lang="en-US"/>
          </a:p>
        </p:txBody>
      </p:sp>
    </p:spTree>
    <p:extLst>
      <p:ext uri="{BB962C8B-B14F-4D97-AF65-F5344CB8AC3E}">
        <p14:creationId xmlns:p14="http://schemas.microsoft.com/office/powerpoint/2010/main" val="38711899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F82759E-8999-4DBB-AFA5-27BEE8C6C2F0}" type="slidenum">
              <a:rPr lang="en-US" smtClean="0"/>
              <a:pPr/>
              <a:t>44</a:t>
            </a:fld>
            <a:endParaRPr lang="en-US"/>
          </a:p>
        </p:txBody>
      </p:sp>
    </p:spTree>
    <p:extLst>
      <p:ext uri="{BB962C8B-B14F-4D97-AF65-F5344CB8AC3E}">
        <p14:creationId xmlns:p14="http://schemas.microsoft.com/office/powerpoint/2010/main" val="2668553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b="1" dirty="0">
                <a:latin typeface="+mn-lt"/>
                <a:ea typeface="+mn-ea"/>
              </a:rPr>
              <a:t>VA</a:t>
            </a:r>
            <a:endParaRPr lang="en-US" dirty="0">
              <a:latin typeface="+mn-lt"/>
              <a:ea typeface="+mn-ea"/>
            </a:endParaRPr>
          </a:p>
          <a:p>
            <a:r>
              <a:rPr lang="fa" dirty="0">
                <a:latin typeface="+mn-lt"/>
                <a:ea typeface="+mn-ea"/>
              </a:rPr>
              <a:t>مورد نیاز مشتری</a:t>
            </a:r>
          </a:p>
          <a:p>
            <a:r>
              <a:rPr lang="fa" dirty="0">
                <a:latin typeface="+mn-lt"/>
                <a:ea typeface="+mn-ea"/>
              </a:rPr>
              <a:t>شاخص</a:t>
            </a:r>
          </a:p>
          <a:p>
            <a:r>
              <a:rPr lang="fa" dirty="0">
                <a:latin typeface="+mn-lt"/>
                <a:ea typeface="+mn-ea"/>
              </a:rPr>
              <a:t>- </a:t>
            </a:r>
            <a:r>
              <a:rPr lang="fa" u="sng" dirty="0">
                <a:latin typeface="+mn-lt"/>
                <a:ea typeface="+mn-ea"/>
              </a:rPr>
              <a:t>آیا مشتری حاضر است برای آنها پول بپردازد </a:t>
            </a:r>
            <a:r>
              <a:rPr lang="fa" dirty="0">
                <a:latin typeface="+mn-lt"/>
                <a:ea typeface="+mn-ea"/>
              </a:rPr>
              <a:t>؟ - دریافت خیر</a:t>
            </a:r>
          </a:p>
          <a:p>
            <a:r>
              <a:rPr lang="fa" u="sng" dirty="0">
                <a:latin typeface="+mn-lt"/>
                <a:ea typeface="+mn-ea"/>
              </a:rPr>
              <a:t>- آیا او آنها را ضروری می داند؟ </a:t>
            </a:r>
            <a:r>
              <a:rPr lang="fa" dirty="0">
                <a:latin typeface="+mn-lt"/>
                <a:ea typeface="+mn-ea"/>
              </a:rPr>
              <a:t>- انجام ارزیابی درخواست در فرآیند پذیرش دانشگاه (مشابه تعیین میزان سود از بیمه سلامت). این با بررسی سلامتی متفاوت است که توسط کسب و کار (BVA) مورد نیاز است و نه توسط مشتری که فکر می کند برنامه او کاملاً خوب و مطابق با مشخصات است.</a:t>
            </a:r>
          </a:p>
          <a:p>
            <a:r>
              <a:rPr lang="fa" u="sng" dirty="0">
                <a:latin typeface="+mn-lt"/>
                <a:ea typeface="+mn-ea"/>
              </a:rPr>
              <a:t>- آیا او متوجه می شود که بدون آنها ارزش کاهش می یابد؟ </a:t>
            </a:r>
            <a:r>
              <a:rPr lang="fa" dirty="0">
                <a:latin typeface="+mn-lt"/>
                <a:ea typeface="+mn-ea"/>
              </a:rPr>
              <a:t>- دریافت اعلان (تمام تجربه خرید کالا بدتر می شود)</a:t>
            </a:r>
          </a:p>
          <a:p>
            <a:endParaRPr lang="en-US" dirty="0">
              <a:latin typeface="+mn-lt"/>
              <a:ea typeface="+mn-ea"/>
            </a:endParaRPr>
          </a:p>
          <a:p>
            <a:r>
              <a:rPr lang="fa" dirty="0">
                <a:latin typeface="+mn-lt"/>
                <a:ea typeface="+mn-ea"/>
              </a:rPr>
              <a:t>با این حال، اگر در پایان فرآیند ( </a:t>
            </a:r>
            <a:r>
              <a:rPr lang="fa" dirty="0" err="1">
                <a:latin typeface="+mn-lt"/>
                <a:ea typeface="+mn-ea"/>
              </a:rPr>
              <a:t>مثلاً </a:t>
            </a:r>
            <a:r>
              <a:rPr lang="fa" dirty="0">
                <a:latin typeface="+mn-lt"/>
                <a:ea typeface="+mn-ea"/>
              </a:rPr>
              <a:t>پس از خرید برخی کالاها) درخواست بازخوردی را در نظر بگیرم که برای مشتری واقعاً ارزش افزوده ای ایجاد نمی کند و بدون آن، تجربه او تحت تأثیر قرار نمی گیرد. این یک فعالیت ارزش افزای تجاری است، زیرا برای بهبود کسب و کار ضروری است</a:t>
            </a:r>
            <a:endParaRPr lang="en-AU" u="none" dirty="0"/>
          </a:p>
        </p:txBody>
      </p:sp>
      <p:sp>
        <p:nvSpPr>
          <p:cNvPr id="4" name="Slide Number Placeholder 3"/>
          <p:cNvSpPr>
            <a:spLocks noGrp="1"/>
          </p:cNvSpPr>
          <p:nvPr>
            <p:ph type="sldNum" sz="quarter" idx="10"/>
          </p:nvPr>
        </p:nvSpPr>
        <p:spPr/>
        <p:txBody>
          <a:bodyPr/>
          <a:lstStyle/>
          <a:p>
            <a:fld id="{B589A90C-6492-6345-8CA0-CC9993E76C12}" type="slidenum">
              <a:rPr lang="en-US" smtClean="0"/>
              <a:pPr/>
              <a:t>5</a:t>
            </a:fld>
            <a:endParaRPr lang="en-US"/>
          </a:p>
        </p:txBody>
      </p:sp>
    </p:spTree>
    <p:extLst>
      <p:ext uri="{BB962C8B-B14F-4D97-AF65-F5344CB8AC3E}">
        <p14:creationId xmlns:p14="http://schemas.microsoft.com/office/powerpoint/2010/main" val="4192248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b="1" dirty="0">
                <a:latin typeface="+mn-lt"/>
                <a:ea typeface="+mn-ea"/>
              </a:rPr>
              <a:t>BVA</a:t>
            </a:r>
            <a:endParaRPr lang="en-US" dirty="0">
              <a:latin typeface="+mn-lt"/>
              <a:ea typeface="+mn-ea"/>
            </a:endParaRPr>
          </a:p>
          <a:p>
            <a:r>
              <a:rPr lang="fa" dirty="0" err="1">
                <a:latin typeface="+mn-lt"/>
                <a:ea typeface="+mn-ea"/>
              </a:rPr>
              <a:t>در </a:t>
            </a:r>
            <a:r>
              <a:rPr lang="fa" dirty="0">
                <a:latin typeface="+mn-lt"/>
                <a:ea typeface="+mn-ea"/>
              </a:rPr>
              <a:t>مقابل مشتری </a:t>
            </a:r>
            <a:r>
              <a:rPr lang="fa" dirty="0" err="1">
                <a:latin typeface="+mn-lt"/>
                <a:ea typeface="+mn-ea"/>
              </a:rPr>
              <a:t>لازم </a:t>
            </a:r>
            <a:r>
              <a:rPr lang="fa" dirty="0">
                <a:latin typeface="+mn-lt"/>
                <a:ea typeface="+mn-ea"/>
              </a:rPr>
              <a:t>نیست</a:t>
            </a:r>
          </a:p>
          <a:p>
            <a:r>
              <a:rPr lang="fa" dirty="0">
                <a:latin typeface="+mn-lt"/>
                <a:ea typeface="+mn-ea"/>
              </a:rPr>
              <a:t>شاخص</a:t>
            </a:r>
          </a:p>
          <a:p>
            <a:r>
              <a:rPr lang="fa" dirty="0">
                <a:latin typeface="+mn-lt"/>
                <a:ea typeface="+mn-ea"/>
              </a:rPr>
              <a:t>- </a:t>
            </a:r>
            <a:r>
              <a:rPr lang="fa" u="sng" dirty="0">
                <a:latin typeface="+mn-lt"/>
                <a:ea typeface="+mn-ea"/>
              </a:rPr>
              <a:t>مورد نیاز برای ایجاد ارزش برای کسب و کار یا بهبود کسب و کار </a:t>
            </a:r>
            <a:r>
              <a:rPr lang="fa" dirty="0">
                <a:latin typeface="+mn-lt"/>
                <a:ea typeface="+mn-ea"/>
              </a:rPr>
              <a:t>- صدور فاکتور، جمع آوری پرداخت یا جمع آوری بازخورد مشتری</a:t>
            </a:r>
          </a:p>
          <a:p>
            <a:r>
              <a:rPr lang="fa" u="sng" dirty="0">
                <a:latin typeface="+mn-lt"/>
                <a:ea typeface="+mn-ea"/>
              </a:rPr>
              <a:t>- برای جلوگیری از ضرر در بلندمدت یا کاهش خطر زیان </a:t>
            </a:r>
            <a:r>
              <a:rPr lang="fa" dirty="0">
                <a:latin typeface="+mn-lt"/>
                <a:ea typeface="+mn-ea"/>
              </a:rPr>
              <a:t>- بررسی صحت درخواست وام یا بررسی سابقه اعتباری متقاضی وام</a:t>
            </a:r>
          </a:p>
          <a:p>
            <a:pPr defTabSz="475397" fontAlgn="auto">
              <a:spcBef>
                <a:spcPts val="0"/>
              </a:spcBef>
              <a:spcAft>
                <a:spcPts val="0"/>
              </a:spcAft>
              <a:defRPr/>
            </a:pPr>
            <a:r>
              <a:rPr lang="fa" u="sng" dirty="0">
                <a:latin typeface="+mn-lt"/>
                <a:ea typeface="+mn-ea"/>
              </a:rPr>
              <a:t>- برای رعایت الزامات </a:t>
            </a:r>
            <a:r>
              <a:rPr lang="fa" dirty="0">
                <a:latin typeface="+mn-lt"/>
                <a:ea typeface="ＭＳ Ｐゴシック" charset="0"/>
              </a:rPr>
              <a:t>(مثلاً برای الزامات قانونی یا نظارتی) </a:t>
            </a:r>
            <a:r>
              <a:rPr lang="fa" dirty="0">
                <a:latin typeface="+mn-lt"/>
                <a:ea typeface="+mn-ea"/>
              </a:rPr>
              <a:t>- اگر این کار را انجام ندهیم ممکن است جریمه شویم. انجام کلیه بررسی های لازم در فرآیند پذیرش دانشگاه (کامل بودن درخواست، بررسی اعتبار آزمون زبان، بررسی اعتبار مدارک قبلی </a:t>
            </a:r>
            <a:r>
              <a:rPr lang="fa" dirty="0" err="1">
                <a:latin typeface="+mn-lt"/>
                <a:ea typeface="+mn-ea"/>
              </a:rPr>
              <a:t>و غیره </a:t>
            </a:r>
            <a:r>
              <a:rPr lang="fa" dirty="0">
                <a:latin typeface="+mn-lt"/>
                <a:ea typeface="+mn-ea"/>
              </a:rPr>
              <a:t>) در ایتالیا، </a:t>
            </a:r>
            <a:r>
              <a:rPr lang="fa" dirty="0" err="1">
                <a:latin typeface="+mn-lt"/>
                <a:ea typeface="+mn-ea"/>
              </a:rPr>
              <a:t>nei</a:t>
            </a:r>
            <a:r>
              <a:rPr lang="fa" dirty="0">
                <a:latin typeface="+mn-lt"/>
                <a:ea typeface="+mn-ea"/>
              </a:rPr>
              <a:t> </a:t>
            </a:r>
            <a:r>
              <a:rPr lang="fa" dirty="0" err="1">
                <a:latin typeface="+mn-lt"/>
                <a:ea typeface="+mn-ea"/>
              </a:rPr>
              <a:t>کنکوری</a:t>
            </a:r>
            <a:r>
              <a:rPr lang="fa" dirty="0">
                <a:latin typeface="+mn-lt"/>
                <a:ea typeface="+mn-ea"/>
              </a:rPr>
              <a:t> </a:t>
            </a:r>
            <a:r>
              <a:rPr lang="fa" dirty="0" err="1">
                <a:latin typeface="+mn-lt"/>
                <a:ea typeface="+mn-ea"/>
              </a:rPr>
              <a:t>pubblici </a:t>
            </a:r>
            <a:r>
              <a:rPr lang="fa" dirty="0">
                <a:latin typeface="+mn-lt"/>
                <a:ea typeface="+mn-ea"/>
              </a:rPr>
              <a:t>، </a:t>
            </a:r>
            <a:r>
              <a:rPr lang="fa" dirty="0" err="1">
                <a:latin typeface="+mn-lt"/>
                <a:ea typeface="+mn-ea"/>
              </a:rPr>
              <a:t>bisogna</a:t>
            </a:r>
            <a:r>
              <a:rPr lang="fa" dirty="0">
                <a:latin typeface="+mn-lt"/>
                <a:ea typeface="+mn-ea"/>
              </a:rPr>
              <a:t> </a:t>
            </a:r>
            <a:r>
              <a:rPr lang="fa" dirty="0" err="1">
                <a:latin typeface="+mn-lt"/>
                <a:ea typeface="+mn-ea"/>
              </a:rPr>
              <a:t>کنترل کننده</a:t>
            </a:r>
            <a:r>
              <a:rPr lang="fa" dirty="0">
                <a:latin typeface="+mn-lt"/>
                <a:ea typeface="+mn-ea"/>
              </a:rPr>
              <a:t> </a:t>
            </a:r>
            <a:r>
              <a:rPr lang="fa" dirty="0" err="1">
                <a:latin typeface="+mn-lt"/>
                <a:ea typeface="+mn-ea"/>
              </a:rPr>
              <a:t>l'autentitica</a:t>
            </a:r>
            <a:r>
              <a:rPr lang="fa" dirty="0">
                <a:latin typeface="+mn-lt"/>
                <a:ea typeface="+mn-ea"/>
              </a:rPr>
              <a:t> </a:t>
            </a:r>
            <a:r>
              <a:rPr lang="fa" dirty="0" err="1">
                <a:latin typeface="+mn-lt"/>
                <a:ea typeface="+mn-ea"/>
              </a:rPr>
              <a:t>دی</a:t>
            </a:r>
            <a:r>
              <a:rPr lang="fa" dirty="0">
                <a:latin typeface="+mn-lt"/>
                <a:ea typeface="+mn-ea"/>
              </a:rPr>
              <a:t> </a:t>
            </a:r>
            <a:r>
              <a:rPr lang="fa" dirty="0" err="1">
                <a:latin typeface="+mn-lt"/>
                <a:ea typeface="+mn-ea"/>
              </a:rPr>
              <a:t>titoli </a:t>
            </a:r>
            <a:r>
              <a:rPr lang="fa" dirty="0">
                <a:latin typeface="+mn-lt"/>
                <a:ea typeface="+mn-ea"/>
              </a:rPr>
              <a:t>di studio </a:t>
            </a:r>
            <a:r>
              <a:rPr lang="fa" dirty="0" err="1">
                <a:latin typeface="+mn-lt"/>
                <a:ea typeface="+mn-ea"/>
              </a:rPr>
              <a:t>altrimenti</a:t>
            </a:r>
            <a:r>
              <a:rPr lang="fa" dirty="0">
                <a:latin typeface="+mn-lt"/>
                <a:ea typeface="+mn-ea"/>
              </a:rPr>
              <a:t> </a:t>
            </a:r>
            <a:r>
              <a:rPr lang="fa" dirty="0" err="1">
                <a:latin typeface="+mn-lt"/>
                <a:ea typeface="+mn-ea"/>
              </a:rPr>
              <a:t>si</a:t>
            </a:r>
            <a:r>
              <a:rPr lang="fa" dirty="0">
                <a:latin typeface="+mn-lt"/>
                <a:ea typeface="+mn-ea"/>
              </a:rPr>
              <a:t> </a:t>
            </a:r>
            <a:r>
              <a:rPr lang="fa" dirty="0" err="1">
                <a:latin typeface="+mn-lt"/>
                <a:ea typeface="+mn-ea"/>
              </a:rPr>
              <a:t>پاسخ</a:t>
            </a:r>
            <a:r>
              <a:rPr lang="fa" dirty="0">
                <a:latin typeface="+mn-lt"/>
                <a:ea typeface="+mn-ea"/>
              </a:rPr>
              <a:t> </a:t>
            </a:r>
            <a:r>
              <a:rPr lang="fa" dirty="0" err="1">
                <a:latin typeface="+mn-lt"/>
                <a:ea typeface="+mn-ea"/>
              </a:rPr>
              <a:t>قانونمندی </a:t>
            </a:r>
            <a:r>
              <a:rPr lang="fa" dirty="0">
                <a:latin typeface="+mn-lt"/>
                <a:ea typeface="+mn-ea"/>
              </a:rPr>
              <a:t>با </a:t>
            </a:r>
            <a:r>
              <a:rPr lang="fa" dirty="0" err="1">
                <a:latin typeface="+mn-lt"/>
                <a:ea typeface="+mn-ea"/>
              </a:rPr>
              <a:t>کیفیت</a:t>
            </a:r>
            <a:r>
              <a:rPr lang="fa" dirty="0">
                <a:latin typeface="+mn-lt"/>
                <a:ea typeface="+mn-ea"/>
              </a:rPr>
              <a:t> </a:t>
            </a:r>
            <a:r>
              <a:rPr lang="fa" dirty="0" err="1">
                <a:latin typeface="+mn-lt"/>
                <a:ea typeface="+mn-ea"/>
              </a:rPr>
              <a:t>errore </a:t>
            </a:r>
            <a:r>
              <a:rPr lang="fa" dirty="0">
                <a:latin typeface="+mn-lt"/>
                <a:ea typeface="+mn-ea"/>
              </a:rPr>
              <a:t>di </a:t>
            </a:r>
            <a:r>
              <a:rPr lang="fa" dirty="0" err="1">
                <a:latin typeface="+mn-lt"/>
                <a:ea typeface="+mn-ea"/>
              </a:rPr>
              <a:t>Valutazione </a:t>
            </a:r>
            <a:r>
              <a:rPr lang="fa" dirty="0">
                <a:latin typeface="+mn-lt"/>
                <a:ea typeface="+mn-ea"/>
              </a:rPr>
              <a:t>, </a:t>
            </a:r>
            <a:r>
              <a:rPr lang="fa" dirty="0" err="1">
                <a:latin typeface="+mn-lt"/>
                <a:ea typeface="+mn-ea"/>
              </a:rPr>
              <a:t>به عنوان مثال</a:t>
            </a:r>
            <a:r>
              <a:rPr lang="fa" dirty="0">
                <a:latin typeface="+mn-lt"/>
                <a:ea typeface="+mn-ea"/>
              </a:rPr>
              <a:t> </a:t>
            </a:r>
            <a:r>
              <a:rPr lang="fa" dirty="0" err="1">
                <a:latin typeface="+mn-lt"/>
                <a:ea typeface="+mn-ea"/>
              </a:rPr>
              <a:t>attraverso</a:t>
            </a:r>
            <a:r>
              <a:rPr lang="fa" dirty="0">
                <a:latin typeface="+mn-lt"/>
                <a:ea typeface="+mn-ea"/>
              </a:rPr>
              <a:t> </a:t>
            </a:r>
            <a:r>
              <a:rPr lang="fa" dirty="0" err="1">
                <a:latin typeface="+mn-lt"/>
                <a:ea typeface="+mn-ea"/>
              </a:rPr>
              <a:t>ریکورسی </a:t>
            </a:r>
            <a:r>
              <a:rPr lang="fa" dirty="0">
                <a:latin typeface="+mn-lt"/>
                <a:ea typeface="+mn-ea"/>
              </a:rPr>
              <a:t>دل </a:t>
            </a:r>
            <a:r>
              <a:rPr lang="fa" dirty="0" err="1">
                <a:latin typeface="+mn-lt"/>
                <a:ea typeface="+mn-ea"/>
              </a:rPr>
              <a:t>کنکورنته</a:t>
            </a:r>
            <a:endParaRPr lang="en-US" dirty="0">
              <a:latin typeface="+mn-lt"/>
              <a:ea typeface="+mn-ea"/>
            </a:endParaRPr>
          </a:p>
          <a:p>
            <a:endParaRPr lang="en-US" u="sng" dirty="0">
              <a:latin typeface="+mn-lt"/>
              <a:ea typeface="+mn-ea"/>
            </a:endParaRPr>
          </a:p>
          <a:p>
            <a:r>
              <a:rPr lang="fa" b="1" dirty="0">
                <a:latin typeface="+mn-lt"/>
                <a:ea typeface="+mn-ea"/>
              </a:rPr>
              <a:t>به عنوان یک الگو، بررسی ها و تأییدها BVA هستند</a:t>
            </a:r>
            <a:endParaRPr lang="en-US" sz="800" b="1" dirty="0">
              <a:latin typeface="+mn-lt"/>
              <a:ea typeface="ＭＳ Ｐゴシック" charset="0"/>
            </a:endParaRPr>
          </a:p>
          <a:p>
            <a:endParaRPr lang="en-US" sz="800" dirty="0">
              <a:latin typeface="+mn-lt"/>
              <a:ea typeface="ＭＳ Ｐゴシック" charset="0"/>
            </a:endParaRPr>
          </a:p>
          <a:p>
            <a:r>
              <a:rPr lang="fa" sz="800" dirty="0">
                <a:latin typeface="+mn-lt"/>
                <a:ea typeface="ＭＳ Ｐゴシック" charset="0"/>
              </a:rPr>
              <a:t>2. </a:t>
            </a:r>
            <a:r>
              <a:rPr lang="fa" sz="800" dirty="0" err="1">
                <a:latin typeface="+mn-lt"/>
                <a:ea typeface="ＭＳ Ｐゴシック" charset="0"/>
              </a:rPr>
              <a:t>sostenere</a:t>
            </a:r>
            <a:r>
              <a:rPr lang="fa" sz="800" dirty="0">
                <a:latin typeface="+mn-lt"/>
                <a:ea typeface="ＭＳ Ｐゴシック" charset="0"/>
              </a:rPr>
              <a:t> </a:t>
            </a:r>
            <a:r>
              <a:rPr lang="fa" sz="800" dirty="0" err="1">
                <a:latin typeface="+mn-lt"/>
                <a:ea typeface="ＭＳ Ｐゴシック" charset="0"/>
              </a:rPr>
              <a:t>perdite </a:t>
            </a:r>
            <a:r>
              <a:rPr lang="fa" sz="800" dirty="0">
                <a:latin typeface="+mn-lt"/>
                <a:ea typeface="ＭＳ Ｐゴシック" charset="0"/>
              </a:rPr>
              <a:t>( </a:t>
            </a:r>
            <a:r>
              <a:rPr lang="fa" sz="800" dirty="0" err="1">
                <a:latin typeface="+mn-lt"/>
                <a:ea typeface="ＭＳ Ｐゴシック" charset="0"/>
              </a:rPr>
              <a:t>incorrerre </a:t>
            </a:r>
            <a:r>
              <a:rPr lang="fa" sz="800" dirty="0">
                <a:latin typeface="+mn-lt"/>
                <a:ea typeface="ＭＳ Ｐゴシック" charset="0"/>
              </a:rPr>
              <a:t>in </a:t>
            </a:r>
            <a:r>
              <a:rPr lang="fa" sz="800" dirty="0" err="1">
                <a:latin typeface="+mn-lt"/>
                <a:ea typeface="ＭＳ Ｐゴシック" charset="0"/>
              </a:rPr>
              <a:t>perdite </a:t>
            </a:r>
            <a:r>
              <a:rPr lang="fa" sz="800" dirty="0">
                <a:latin typeface="+mn-lt"/>
                <a:ea typeface="ＭＳ Ｐゴシック" charset="0"/>
              </a:rPr>
              <a:t>) </a:t>
            </a:r>
            <a:r>
              <a:rPr lang="fa" sz="800" dirty="0" err="1">
                <a:latin typeface="+mn-lt"/>
                <a:ea typeface="ＭＳ Ｐゴシック" charset="0"/>
              </a:rPr>
              <a:t>il</a:t>
            </a:r>
            <a:r>
              <a:rPr lang="fa" sz="800" dirty="0">
                <a:latin typeface="+mn-lt"/>
                <a:ea typeface="ＭＳ Ｐゴシック" charset="0"/>
              </a:rPr>
              <a:t> </a:t>
            </a:r>
            <a:r>
              <a:rPr lang="fa" sz="800" dirty="0" err="1">
                <a:latin typeface="+mn-lt"/>
                <a:ea typeface="ＭＳ Ｐゴシック" charset="0"/>
              </a:rPr>
              <a:t>ریشیو </a:t>
            </a:r>
            <a:r>
              <a:rPr lang="fa" sz="800" dirty="0">
                <a:latin typeface="+mn-lt"/>
                <a:ea typeface="ＭＳ Ｐゴシック" charset="0"/>
              </a:rPr>
              <a:t>دی </a:t>
            </a:r>
            <a:r>
              <a:rPr lang="fa" sz="800" dirty="0" err="1">
                <a:latin typeface="+mn-lt"/>
                <a:ea typeface="ＭＳ Ｐゴシック" charset="0"/>
              </a:rPr>
              <a:t>اسپورسی </a:t>
            </a:r>
            <a:r>
              <a:rPr lang="fa" sz="800" dirty="0">
                <a:latin typeface="+mn-lt"/>
                <a:ea typeface="ＭＳ Ｐゴシック" charset="0"/>
              </a:rPr>
              <a:t>آ </a:t>
            </a:r>
            <a:r>
              <a:rPr lang="fa" sz="800" dirty="0" err="1">
                <a:latin typeface="+mn-lt"/>
                <a:ea typeface="ＭＳ Ｐゴシック" charset="0"/>
              </a:rPr>
              <a:t>پردیته</a:t>
            </a:r>
            <a:endParaRPr lang="en-US" sz="800" dirty="0">
              <a:latin typeface="+mn-lt"/>
              <a:ea typeface="ＭＳ Ｐゴシック" charset="0"/>
            </a:endParaRPr>
          </a:p>
        </p:txBody>
      </p:sp>
      <p:sp>
        <p:nvSpPr>
          <p:cNvPr id="4" name="Slide Number Placeholder 3"/>
          <p:cNvSpPr>
            <a:spLocks noGrp="1"/>
          </p:cNvSpPr>
          <p:nvPr>
            <p:ph type="sldNum" sz="quarter" idx="10"/>
          </p:nvPr>
        </p:nvSpPr>
        <p:spPr/>
        <p:txBody>
          <a:bodyPr/>
          <a:lstStyle/>
          <a:p>
            <a:fld id="{B589A90C-6492-6345-8CA0-CC9993E76C12}" type="slidenum">
              <a:rPr lang="en-US" smtClean="0"/>
              <a:pPr/>
              <a:t>6</a:t>
            </a:fld>
            <a:endParaRPr lang="en-US"/>
          </a:p>
        </p:txBody>
      </p:sp>
    </p:spTree>
    <p:extLst>
      <p:ext uri="{BB962C8B-B14F-4D97-AF65-F5344CB8AC3E}">
        <p14:creationId xmlns:p14="http://schemas.microsoft.com/office/powerpoint/2010/main" val="345125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b="1" dirty="0">
                <a:latin typeface="+mn-lt"/>
                <a:ea typeface="+mn-ea"/>
              </a:rPr>
              <a:t>NVA</a:t>
            </a:r>
            <a:endParaRPr lang="en-US" dirty="0">
              <a:latin typeface="+mn-lt"/>
              <a:ea typeface="+mn-ea"/>
            </a:endParaRPr>
          </a:p>
          <a:p>
            <a:r>
              <a:rPr lang="fa" dirty="0">
                <a:latin typeface="+mn-lt"/>
                <a:ea typeface="+mn-ea"/>
              </a:rPr>
              <a:t>همه اینها VA یا BVA نیستند</a:t>
            </a:r>
          </a:p>
          <a:p>
            <a:r>
              <a:rPr lang="fa" dirty="0">
                <a:latin typeface="+mn-lt"/>
                <a:ea typeface="+mn-ea"/>
              </a:rPr>
              <a:t>- </a:t>
            </a:r>
            <a:r>
              <a:rPr lang="fa" u="sng" dirty="0">
                <a:latin typeface="+mn-lt"/>
                <a:ea typeface="+mn-ea"/>
              </a:rPr>
              <a:t>سوئیچ های تحویل و زمینه </a:t>
            </a:r>
            <a:r>
              <a:rPr lang="fa" dirty="0">
                <a:latin typeface="+mn-lt"/>
                <a:ea typeface="+mn-ea"/>
              </a:rPr>
              <a:t>(یک شرکت کننده از یک مورد به مورد دیگر سوئیچ می کند و برای آشنایی با پرونده جدید به زمان نیاز دارد) (مرتبط با حمل و نقل یا حرکت در اتلاف) بخشی از زمان پردازش. </a:t>
            </a:r>
            <a:r>
              <a:rPr lang="fa" b="1" dirty="0">
                <a:latin typeface="+mn-lt"/>
                <a:ea typeface="+mn-ea"/>
              </a:rPr>
              <a:t>واگذاری به دلیل ساختار داخلی فرآیند است که ممکن است کاملاً برای مشتری شفاف باشد، به عنوان مثال مشتری نمی داند و نمی تواند اهمیتی دهد که PO توسط فروش دریافت می شود و سپس به امور مالی و انبار منتقل می شود. "ممکن است" زیرا ممکن است مشتری خودش داخلی باشد، مانند مورد مهندس سایت برای فرآیند اجاره </a:t>
            </a:r>
            <a:r>
              <a:rPr lang="fa" dirty="0">
                <a:latin typeface="+mn-lt"/>
                <a:ea typeface="+mn-ea"/>
              </a:rPr>
              <a:t>تجهیزات</a:t>
            </a:r>
          </a:p>
          <a:p>
            <a:r>
              <a:rPr lang="fa" u="sng" dirty="0">
                <a:latin typeface="+mn-lt"/>
                <a:ea typeface="+mn-ea"/>
              </a:rPr>
              <a:t>- انتظار یا تأخیر </a:t>
            </a:r>
            <a:r>
              <a:rPr lang="fa" dirty="0">
                <a:latin typeface="+mn-lt"/>
                <a:ea typeface="+mn-ea"/>
              </a:rPr>
              <a:t>[انتظار برای در دسترس قرار گرفتن یک شی، تأخیر در ادامه یک نمونه به دلیل </a:t>
            </a:r>
            <a:r>
              <a:rPr lang="fa" dirty="0" err="1">
                <a:latin typeface="+mn-lt"/>
                <a:ea typeface="+mn-ea"/>
              </a:rPr>
              <a:t>در دسترس نبودن منابع </a:t>
            </a:r>
            <a:r>
              <a:rPr lang="fa" dirty="0">
                <a:latin typeface="+mn-lt"/>
                <a:ea typeface="+mn-ea"/>
              </a:rPr>
              <a:t>] (مطابق با انتظار در هدر رفتن) بخشی از زمان پردازش نیست.</a:t>
            </a:r>
          </a:p>
          <a:p>
            <a:pPr marL="178274" indent="-178274">
              <a:buFontTx/>
              <a:buChar char="-"/>
            </a:pPr>
            <a:r>
              <a:rPr lang="fa" u="sng" dirty="0">
                <a:latin typeface="+mn-lt"/>
                <a:ea typeface="+mn-ea"/>
              </a:rPr>
              <a:t>دوباره کاری و عیوب </a:t>
            </a:r>
            <a:r>
              <a:rPr lang="fa" dirty="0">
                <a:latin typeface="+mn-lt"/>
                <a:ea typeface="+mn-ea"/>
              </a:rPr>
              <a:t>: رفع (مرتبط با نقص در ضایعات) بخشی از زمان پردازش</a:t>
            </a:r>
          </a:p>
          <a:p>
            <a:pPr marL="178274" indent="-178274">
              <a:buFontTx/>
              <a:buChar char="-"/>
            </a:pPr>
            <a:endParaRPr lang="en-US" dirty="0">
              <a:latin typeface="+mn-lt"/>
              <a:ea typeface="+mn-ea"/>
            </a:endParaRPr>
          </a:p>
          <a:p>
            <a:r>
              <a:rPr lang="fa" dirty="0">
                <a:latin typeface="+mn-lt"/>
                <a:ea typeface="+mn-ea"/>
              </a:rPr>
              <a:t>مثال ها</a:t>
            </a:r>
          </a:p>
          <a:p>
            <a:r>
              <a:rPr lang="fa" dirty="0">
                <a:latin typeface="+mn-lt"/>
                <a:ea typeface="+mn-ea"/>
              </a:rPr>
              <a:t>سفارش نقدی:</a:t>
            </a:r>
          </a:p>
          <a:p>
            <a:r>
              <a:rPr lang="fa" dirty="0">
                <a:latin typeface="+mn-lt"/>
                <a:ea typeface="+mn-ea"/>
              </a:rPr>
              <a:t>- ارسال پست به انبار</a:t>
            </a:r>
          </a:p>
          <a:p>
            <a:r>
              <a:rPr lang="fa" dirty="0">
                <a:latin typeface="+mn-lt"/>
                <a:ea typeface="+mn-ea"/>
              </a:rPr>
              <a:t>- ارسال مجدد تأیید سفارش (زیرا مورد اول نادرست بود)</a:t>
            </a:r>
          </a:p>
          <a:p>
            <a:r>
              <a:rPr lang="fa" dirty="0">
                <a:latin typeface="+mn-lt"/>
                <a:ea typeface="+mn-ea"/>
              </a:rPr>
              <a:t>- در انتظار تایید برای رسیدن از انبار</a:t>
            </a:r>
          </a:p>
          <a:p>
            <a:r>
              <a:rPr lang="fa" dirty="0">
                <a:latin typeface="+mn-lt"/>
                <a:ea typeface="+mn-ea"/>
              </a:rPr>
              <a:t>- پس گرفتن کالا به دلیل رد شدن توسط مشتری</a:t>
            </a:r>
          </a:p>
          <a:p>
            <a:endParaRPr lang="en-US" dirty="0">
              <a:latin typeface="+mn-lt"/>
              <a:ea typeface="+mn-ea"/>
            </a:endParaRPr>
          </a:p>
          <a:p>
            <a:r>
              <a:rPr lang="fa" dirty="0">
                <a:latin typeface="+mn-lt"/>
                <a:ea typeface="+mn-ea"/>
              </a:rPr>
              <a:t>مراحل پذیرش دانشگاه:</a:t>
            </a:r>
          </a:p>
          <a:p>
            <a:r>
              <a:rPr lang="fa" dirty="0">
                <a:latin typeface="+mn-lt"/>
                <a:ea typeface="+mn-ea"/>
              </a:rPr>
              <a:t>- ارسال درخواست از دفتر دانشجویی به کمیته ارزیابی</a:t>
            </a:r>
          </a:p>
          <a:p>
            <a:r>
              <a:rPr lang="fa" dirty="0">
                <a:latin typeface="+mn-lt"/>
                <a:ea typeface="+mn-ea"/>
              </a:rPr>
              <a:t>- دریافت مجدد درخواست از کمیته ارزیابی</a:t>
            </a:r>
          </a:p>
          <a:p>
            <a:r>
              <a:rPr lang="fa" dirty="0">
                <a:latin typeface="+mn-lt"/>
                <a:ea typeface="+mn-ea"/>
              </a:rPr>
              <a:t>- </a:t>
            </a:r>
            <a:r>
              <a:rPr lang="fa" b="1" dirty="0">
                <a:latin typeface="+mn-lt"/>
                <a:ea typeface="+mn-ea"/>
              </a:rPr>
              <a:t>تصحیح نتیجه ارزیابی به دلیل نادرست بودن آن </a:t>
            </a:r>
            <a:r>
              <a:rPr lang="fa" dirty="0">
                <a:latin typeface="+mn-lt"/>
                <a:ea typeface="+mn-ea"/>
              </a:rPr>
              <a:t>( </a:t>
            </a:r>
            <a:r>
              <a:rPr lang="fa" dirty="0" err="1">
                <a:latin typeface="+mn-lt"/>
                <a:ea typeface="+mn-ea"/>
              </a:rPr>
              <a:t>مثلاً </a:t>
            </a:r>
            <a:r>
              <a:rPr lang="fa" dirty="0">
                <a:latin typeface="+mn-lt"/>
                <a:ea typeface="+mn-ea"/>
              </a:rPr>
              <a:t>، کمیته مدرک خاصی را که دانش آموز واقعاً کسب کرده بود از دست داده است)</a:t>
            </a:r>
          </a:p>
          <a:p>
            <a:pPr marL="178274" indent="-178274">
              <a:buFontTx/>
              <a:buChar char="-"/>
            </a:pPr>
            <a:endParaRPr lang="en-US" dirty="0">
              <a:latin typeface="+mn-lt"/>
              <a:ea typeface="+mn-ea"/>
            </a:endParaRPr>
          </a:p>
          <a:p>
            <a:r>
              <a:rPr lang="fa" dirty="0">
                <a:latin typeface="+mn-lt"/>
                <a:ea typeface="+mn-ea"/>
              </a:rPr>
              <a:t>(زمان پردازش: زمان واقعی اندازه گیری شده برای VA، BVA و NVA به جز مؤلفه انتظار)</a:t>
            </a:r>
          </a:p>
          <a:p>
            <a:r>
              <a:rPr lang="fa" dirty="0">
                <a:latin typeface="+mn-lt"/>
                <a:ea typeface="+mn-ea"/>
              </a:rPr>
              <a:t>(زمان چرخه: زمان پردازش + مؤلفه انتظار NVA)</a:t>
            </a:r>
          </a:p>
          <a:p>
            <a:r>
              <a:rPr lang="fa" dirty="0">
                <a:latin typeface="+mn-lt"/>
                <a:ea typeface="+mn-ea"/>
              </a:rPr>
              <a:t>(زمان چرخه نظری: زمان پردازش بهینه، </a:t>
            </a:r>
            <a:r>
              <a:rPr lang="fa" dirty="0" err="1">
                <a:latin typeface="+mn-lt"/>
                <a:ea typeface="+mn-ea"/>
              </a:rPr>
              <a:t>یعنی </a:t>
            </a:r>
            <a:r>
              <a:rPr lang="fa" dirty="0">
                <a:latin typeface="+mn-lt"/>
                <a:ea typeface="+mn-ea"/>
              </a:rPr>
              <a:t>حداقل VA + BVA و بدون NVA)</a:t>
            </a:r>
          </a:p>
          <a:p>
            <a:r>
              <a:rPr lang="fa" dirty="0">
                <a:latin typeface="+mn-lt"/>
                <a:ea typeface="+mn-ea"/>
              </a:rPr>
              <a:t>(بازده زمان چرخه: زمان چرخه نظری / زمان چرخه)</a:t>
            </a:r>
            <a:endParaRPr lang="en-US" u="none" dirty="0"/>
          </a:p>
        </p:txBody>
      </p:sp>
      <p:sp>
        <p:nvSpPr>
          <p:cNvPr id="4" name="Slide Number Placeholder 3"/>
          <p:cNvSpPr>
            <a:spLocks noGrp="1"/>
          </p:cNvSpPr>
          <p:nvPr>
            <p:ph type="sldNum" sz="quarter" idx="10"/>
          </p:nvPr>
        </p:nvSpPr>
        <p:spPr/>
        <p:txBody>
          <a:bodyPr/>
          <a:lstStyle/>
          <a:p>
            <a:fld id="{B589A90C-6492-6345-8CA0-CC9993E76C12}" type="slidenum">
              <a:rPr lang="en-US" smtClean="0"/>
              <a:pPr/>
              <a:t>7</a:t>
            </a:fld>
            <a:endParaRPr lang="en-US"/>
          </a:p>
        </p:txBody>
      </p:sp>
    </p:spTree>
    <p:extLst>
      <p:ext uri="{BB962C8B-B14F-4D97-AF65-F5344CB8AC3E}">
        <p14:creationId xmlns:p14="http://schemas.microsoft.com/office/powerpoint/2010/main" val="1912514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 dirty="0" err="1"/>
              <a:t>L'acquisto </a:t>
            </a:r>
            <a:r>
              <a:rPr lang="fa" dirty="0"/>
              <a:t>e la </a:t>
            </a:r>
            <a:r>
              <a:rPr lang="fa" dirty="0" err="1"/>
              <a:t>manutenzione</a:t>
            </a:r>
            <a:r>
              <a:rPr lang="fa" dirty="0"/>
              <a:t> </a:t>
            </a:r>
            <a:r>
              <a:rPr lang="fa" dirty="0" err="1"/>
              <a:t>دله</a:t>
            </a:r>
            <a:r>
              <a:rPr lang="fa" dirty="0"/>
              <a:t> </a:t>
            </a:r>
            <a:r>
              <a:rPr lang="fa" dirty="0" err="1"/>
              <a:t>attrezzature </a:t>
            </a:r>
            <a:r>
              <a:rPr lang="fa" dirty="0"/>
              <a:t>ha un </a:t>
            </a:r>
            <a:r>
              <a:rPr lang="fa" dirty="0" err="1"/>
              <a:t>costo</a:t>
            </a:r>
            <a:r>
              <a:rPr lang="fa" dirty="0"/>
              <a:t> </a:t>
            </a:r>
            <a:r>
              <a:rPr lang="fa" dirty="0" err="1"/>
              <a:t>برتری </a:t>
            </a:r>
            <a:r>
              <a:rPr lang="fa" dirty="0"/>
              <a:t>یک </a:t>
            </a:r>
            <a:r>
              <a:rPr lang="fa" dirty="0" err="1"/>
              <a:t>quello</a:t>
            </a:r>
            <a:r>
              <a:rPr lang="fa" dirty="0"/>
              <a:t> </a:t>
            </a:r>
            <a:r>
              <a:rPr lang="fa" dirty="0" err="1"/>
              <a:t>dell'affitto</a:t>
            </a:r>
            <a:r>
              <a:rPr lang="fa" dirty="0"/>
              <a:t> </a:t>
            </a:r>
            <a:r>
              <a:rPr lang="fa" dirty="0" err="1"/>
              <a:t>dell'attrezzatura</a:t>
            </a:r>
            <a:r>
              <a:rPr lang="fa" baseline="0" dirty="0"/>
              <a:t> </a:t>
            </a:r>
            <a:r>
              <a:rPr lang="fa" baseline="0" dirty="0" err="1"/>
              <a:t>adeguata </a:t>
            </a:r>
            <a:r>
              <a:rPr lang="fa" baseline="0" dirty="0"/>
              <a:t>. Il </a:t>
            </a:r>
            <a:r>
              <a:rPr lang="fa" baseline="0" dirty="0" err="1"/>
              <a:t>vantaggio </a:t>
            </a:r>
            <a:r>
              <a:rPr lang="fa" baseline="0" dirty="0"/>
              <a:t>e' </a:t>
            </a:r>
            <a:r>
              <a:rPr lang="fa" baseline="0" dirty="0" err="1"/>
              <a:t>quello </a:t>
            </a:r>
            <a:r>
              <a:rPr lang="fa" baseline="0" dirty="0"/>
              <a:t>di </a:t>
            </a:r>
            <a:r>
              <a:rPr lang="fa" baseline="0" dirty="0" err="1"/>
              <a:t>avere</a:t>
            </a:r>
            <a:r>
              <a:rPr lang="fa" baseline="0" dirty="0"/>
              <a:t> </a:t>
            </a:r>
            <a:r>
              <a:rPr lang="fa" baseline="0" dirty="0" err="1"/>
              <a:t>سمپر</a:t>
            </a:r>
            <a:r>
              <a:rPr lang="fa" baseline="0" dirty="0"/>
              <a:t> </a:t>
            </a:r>
            <a:r>
              <a:rPr lang="fa" baseline="0" dirty="0" err="1"/>
              <a:t>attrezzatura </a:t>
            </a:r>
            <a:r>
              <a:rPr lang="fa" baseline="0" dirty="0"/>
              <a:t>di </a:t>
            </a:r>
            <a:r>
              <a:rPr lang="fa" baseline="0" dirty="0" err="1"/>
              <a:t>nuova</a:t>
            </a:r>
            <a:r>
              <a:rPr lang="fa" baseline="0" dirty="0"/>
              <a:t> </a:t>
            </a:r>
            <a:r>
              <a:rPr lang="fa" baseline="0" dirty="0" err="1"/>
              <a:t>نسل </a:t>
            </a:r>
            <a:r>
              <a:rPr lang="fa" baseline="0" dirty="0"/>
              <a:t>ea cui e' </a:t>
            </a:r>
            <a:r>
              <a:rPr lang="fa" baseline="0" dirty="0" err="1"/>
              <a:t>stata</a:t>
            </a:r>
            <a:r>
              <a:rPr lang="fa" baseline="0" dirty="0"/>
              <a:t> </a:t>
            </a:r>
            <a:r>
              <a:rPr lang="fa" baseline="0" dirty="0" err="1"/>
              <a:t>fatta</a:t>
            </a:r>
            <a:r>
              <a:rPr lang="fa" baseline="0" dirty="0"/>
              <a:t> </a:t>
            </a:r>
            <a:r>
              <a:rPr lang="fa" baseline="0" dirty="0" err="1"/>
              <a:t>manutenzione</a:t>
            </a:r>
            <a:endParaRPr lang="en-US" dirty="0"/>
          </a:p>
          <a:p>
            <a:endParaRPr lang="en-US" dirty="0"/>
          </a:p>
          <a:p>
            <a:r>
              <a:rPr lang="fa" dirty="0" err="1"/>
              <a:t>مناسب</a:t>
            </a:r>
            <a:r>
              <a:rPr lang="fa" baseline="0" dirty="0"/>
              <a:t> </a:t>
            </a:r>
            <a:r>
              <a:rPr lang="fa" dirty="0"/>
              <a:t>تجهیزات = </a:t>
            </a:r>
            <a:r>
              <a:rPr lang="fa" dirty="0" err="1"/>
              <a:t>attrezzatura</a:t>
            </a:r>
            <a:r>
              <a:rPr lang="fa" dirty="0"/>
              <a:t> </a:t>
            </a:r>
            <a:r>
              <a:rPr lang="fa" dirty="0" err="1"/>
              <a:t>adeguata </a:t>
            </a:r>
            <a:r>
              <a:rPr lang="fa" dirty="0"/>
              <a:t>، در پایه </a:t>
            </a:r>
            <a:r>
              <a:rPr lang="fa" dirty="0" err="1"/>
              <a:t>alle</a:t>
            </a:r>
            <a:r>
              <a:rPr lang="fa" dirty="0"/>
              <a:t> </a:t>
            </a:r>
            <a:r>
              <a:rPr lang="fa" dirty="0" err="1"/>
              <a:t>ضروری است</a:t>
            </a:r>
            <a:r>
              <a:rPr lang="fa" dirty="0"/>
              <a:t> </a:t>
            </a:r>
            <a:r>
              <a:rPr lang="fa" dirty="0" err="1"/>
              <a:t>dell'ingegnere</a:t>
            </a:r>
            <a:r>
              <a:rPr lang="fa" dirty="0"/>
              <a:t> </a:t>
            </a:r>
            <a:r>
              <a:rPr lang="fa" dirty="0" err="1"/>
              <a:t>ادیله</a:t>
            </a:r>
            <a:endParaRPr lang="en-US" dirty="0"/>
          </a:p>
          <a:p>
            <a:r>
              <a:rPr lang="fa" dirty="0"/>
              <a:t>مهندس سایت = </a:t>
            </a:r>
            <a:r>
              <a:rPr lang="fa" dirty="0" err="1"/>
              <a:t>ingegnere</a:t>
            </a:r>
            <a:r>
              <a:rPr lang="fa" baseline="0" dirty="0"/>
              <a:t> </a:t>
            </a:r>
            <a:r>
              <a:rPr lang="fa" baseline="0" dirty="0" err="1"/>
              <a:t>ادیله</a:t>
            </a:r>
            <a:r>
              <a:rPr lang="fa" baseline="0" dirty="0"/>
              <a:t> </a:t>
            </a:r>
            <a:r>
              <a:rPr lang="fa" baseline="0" dirty="0" err="1"/>
              <a:t>چه</a:t>
            </a:r>
            <a:r>
              <a:rPr lang="fa" baseline="0" dirty="0"/>
              <a:t> </a:t>
            </a:r>
            <a:r>
              <a:rPr lang="fa" baseline="0" dirty="0" err="1"/>
              <a:t>si</a:t>
            </a:r>
            <a:r>
              <a:rPr lang="fa" baseline="0" dirty="0"/>
              <a:t> </a:t>
            </a:r>
            <a:r>
              <a:rPr lang="fa" baseline="0" dirty="0" err="1"/>
              <a:t>trova </a:t>
            </a:r>
            <a:r>
              <a:rPr lang="fa" baseline="0" dirty="0"/>
              <a:t>in </a:t>
            </a:r>
            <a:r>
              <a:rPr lang="fa" baseline="0" dirty="0" err="1"/>
              <a:t>cantiere</a:t>
            </a:r>
            <a:endParaRPr lang="en-US" baseline="0" dirty="0"/>
          </a:p>
          <a:p>
            <a:r>
              <a:rPr lang="fa" baseline="0" dirty="0"/>
              <a:t>منشی ( </a:t>
            </a:r>
            <a:r>
              <a:rPr lang="fa" baseline="0" dirty="0" err="1"/>
              <a:t>impiegato </a:t>
            </a:r>
            <a:r>
              <a:rPr lang="fa" baseline="0" dirty="0"/>
              <a:t>) </a:t>
            </a:r>
            <a:r>
              <a:rPr lang="fa" baseline="0" dirty="0" err="1"/>
              <a:t>si</a:t>
            </a:r>
            <a:r>
              <a:rPr lang="fa" baseline="0" dirty="0"/>
              <a:t> </a:t>
            </a:r>
            <a:r>
              <a:rPr lang="fa" baseline="0" dirty="0" err="1"/>
              <a:t>trova </a:t>
            </a:r>
            <a:r>
              <a:rPr lang="fa" baseline="0" dirty="0"/>
              <a:t>in </a:t>
            </a:r>
            <a:r>
              <a:rPr lang="fa" baseline="0" dirty="0" err="1"/>
              <a:t>depozito </a:t>
            </a:r>
            <a:r>
              <a:rPr lang="fa" baseline="0" dirty="0"/>
              <a:t>per </a:t>
            </a:r>
            <a:r>
              <a:rPr lang="fa" baseline="0" dirty="0" err="1"/>
              <a:t>esempio </a:t>
            </a:r>
            <a:r>
              <a:rPr lang="fa" baseline="0" dirty="0"/>
              <a:t>, </a:t>
            </a:r>
            <a:r>
              <a:rPr lang="fa" baseline="0" dirty="0" err="1"/>
              <a:t>assieme </a:t>
            </a:r>
            <a:r>
              <a:rPr lang="fa" baseline="0" dirty="0"/>
              <a:t>al works engineer</a:t>
            </a:r>
          </a:p>
          <a:p>
            <a:r>
              <a:rPr lang="fa" baseline="0" dirty="0"/>
              <a:t>مهندس کار = </a:t>
            </a:r>
            <a:r>
              <a:rPr lang="fa" baseline="0" dirty="0" err="1"/>
              <a:t>ingegnere</a:t>
            </a:r>
            <a:r>
              <a:rPr lang="fa" baseline="0" dirty="0"/>
              <a:t> </a:t>
            </a:r>
            <a:r>
              <a:rPr lang="fa" baseline="0" dirty="0" err="1"/>
              <a:t>مسئول</a:t>
            </a:r>
            <a:r>
              <a:rPr lang="fa" baseline="0" dirty="0"/>
              <a:t> </a:t>
            </a:r>
            <a:r>
              <a:rPr lang="fa" baseline="0" dirty="0" err="1"/>
              <a:t>دی</a:t>
            </a:r>
            <a:r>
              <a:rPr lang="fa" baseline="0" dirty="0"/>
              <a:t> </a:t>
            </a:r>
            <a:r>
              <a:rPr lang="fa" baseline="0" dirty="0" err="1"/>
              <a:t>لاوری</a:t>
            </a:r>
            <a:endParaRPr lang="en-US" dirty="0"/>
          </a:p>
        </p:txBody>
      </p:sp>
      <p:sp>
        <p:nvSpPr>
          <p:cNvPr id="4" name="Slide Number Placeholder 3"/>
          <p:cNvSpPr>
            <a:spLocks noGrp="1"/>
          </p:cNvSpPr>
          <p:nvPr>
            <p:ph type="sldNum" sz="quarter" idx="10"/>
          </p:nvPr>
        </p:nvSpPr>
        <p:spPr/>
        <p:txBody>
          <a:bodyPr/>
          <a:lstStyle/>
          <a:p>
            <a:fld id="{8F82759E-8999-4DBB-AFA5-27BEE8C6C2F0}" type="slidenum">
              <a:rPr lang="en-US" smtClean="0"/>
              <a:pPr/>
              <a:t>8</a:t>
            </a:fld>
            <a:endParaRPr lang="en-US"/>
          </a:p>
        </p:txBody>
      </p:sp>
    </p:spTree>
    <p:extLst>
      <p:ext uri="{BB962C8B-B14F-4D97-AF65-F5344CB8AC3E}">
        <p14:creationId xmlns:p14="http://schemas.microsoft.com/office/powerpoint/2010/main" val="6601472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F82759E-8999-4DBB-AFA5-27BEE8C6C2F0}" type="slidenum">
              <a:rPr lang="en-US" smtClean="0"/>
              <a:pPr/>
              <a:t>9</a:t>
            </a:fld>
            <a:endParaRPr lang="en-US"/>
          </a:p>
        </p:txBody>
      </p:sp>
    </p:spTree>
    <p:extLst>
      <p:ext uri="{BB962C8B-B14F-4D97-AF65-F5344CB8AC3E}">
        <p14:creationId xmlns:p14="http://schemas.microsoft.com/office/powerpoint/2010/main" val="22307907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 dirty="0">
                <a:cs typeface="Titr" panose="00000700000000000000" pitchFamily="2" charset="-78"/>
              </a:rPr>
              <a:t>حالا بیایید ارزش افزوده را از منظر منفی (یا اتلاف) بررسی کنیم. این از جنبه منفی است، برخلاف ارزش افزوده</a:t>
            </a:r>
            <a:r>
              <a:rPr lang="fa" baseline="0" dirty="0">
                <a:cs typeface="Titr" panose="00000700000000000000" pitchFamily="2" charset="-78"/>
              </a:rPr>
              <a:t> </a:t>
            </a:r>
            <a:r>
              <a:rPr lang="fa" dirty="0">
                <a:cs typeface="Titr" panose="00000700000000000000" pitchFamily="2" charset="-78"/>
              </a:rPr>
              <a:t>تحلیلی که از جهت مثبت است.</a:t>
            </a:r>
          </a:p>
          <a:p>
            <a:pPr algn="r" rtl="1"/>
            <a:endParaRPr lang="en-US" dirty="0">
              <a:cs typeface="Titr" panose="00000700000000000000" pitchFamily="2" charset="-78"/>
            </a:endParaRPr>
          </a:p>
          <a:p>
            <a:pPr algn="r" rtl="1"/>
            <a:r>
              <a:rPr lang="fa" dirty="0">
                <a:cs typeface="Titr" panose="00000700000000000000" pitchFamily="2" charset="-78"/>
              </a:rPr>
              <a:t>Muda </a:t>
            </a:r>
            <a:r>
              <a:rPr lang="fa" baseline="0" dirty="0">
                <a:cs typeface="Titr" panose="00000700000000000000" pitchFamily="2" charset="-78"/>
              </a:rPr>
              <a:t>= زباله در ژاپنی</a:t>
            </a:r>
          </a:p>
          <a:p>
            <a:pPr algn="r" rtl="1"/>
            <a:endParaRPr lang="en-US" baseline="0" dirty="0">
              <a:cs typeface="Titr" panose="00000700000000000000" pitchFamily="2" charset="-78"/>
            </a:endParaRPr>
          </a:p>
          <a:p>
            <a:pPr algn="r" rtl="1"/>
            <a:r>
              <a:rPr lang="fa" baseline="0" dirty="0" err="1">
                <a:cs typeface="Titr" panose="00000700000000000000" pitchFamily="2" charset="-78"/>
              </a:rPr>
              <a:t>تایچی</a:t>
            </a:r>
            <a:r>
              <a:rPr lang="fa" baseline="0" dirty="0">
                <a:cs typeface="Titr" panose="00000700000000000000" pitchFamily="2" charset="-78"/>
              </a:rPr>
              <a:t> </a:t>
            </a:r>
            <a:r>
              <a:rPr lang="fa" baseline="0" dirty="0" err="1">
                <a:cs typeface="Titr" panose="00000700000000000000" pitchFamily="2" charset="-78"/>
              </a:rPr>
              <a:t>Ohno </a:t>
            </a:r>
            <a:r>
              <a:rPr lang="fa" baseline="0" dirty="0">
                <a:cs typeface="Titr" panose="00000700000000000000" pitchFamily="2" charset="-78"/>
              </a:rPr>
              <a:t>به جدول زمانی نگاه می کند، به معنای فرآیند پایان به انتها، حتی اگر به این نام خوانده نشود، اصل وجود دارد.</a:t>
            </a:r>
            <a:endParaRPr lang="en-US" dirty="0">
              <a:cs typeface="Titr" panose="00000700000000000000" pitchFamily="2" charset="-78"/>
            </a:endParaRPr>
          </a:p>
          <a:p>
            <a:pPr algn="r" rtl="1"/>
            <a:endParaRPr lang="en-US" dirty="0">
              <a:cs typeface="Titr" panose="00000700000000000000" pitchFamily="2" charset="-78"/>
            </a:endParaRPr>
          </a:p>
        </p:txBody>
      </p:sp>
      <p:sp>
        <p:nvSpPr>
          <p:cNvPr id="4" name="Slide Number Placeholder 3"/>
          <p:cNvSpPr>
            <a:spLocks noGrp="1"/>
          </p:cNvSpPr>
          <p:nvPr>
            <p:ph type="sldNum" sz="quarter" idx="10"/>
          </p:nvPr>
        </p:nvSpPr>
        <p:spPr/>
        <p:txBody>
          <a:bodyPr/>
          <a:lstStyle/>
          <a:p>
            <a:fld id="{8F82759E-8999-4DBB-AFA5-27BEE8C6C2F0}" type="slidenum">
              <a:rPr lang="en-US" smtClean="0"/>
              <a:pPr/>
              <a:t>10</a:t>
            </a:fld>
            <a:endParaRPr lang="en-US"/>
          </a:p>
        </p:txBody>
      </p:sp>
    </p:spTree>
    <p:extLst>
      <p:ext uri="{BB962C8B-B14F-4D97-AF65-F5344CB8AC3E}">
        <p14:creationId xmlns:p14="http://schemas.microsoft.com/office/powerpoint/2010/main" val="23968568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ealkiri ja alapealkiri - sinine taust">
    <p:bg>
      <p:bgPr>
        <a:solidFill>
          <a:srgbClr val="0061AA"/>
        </a:solidFill>
        <a:effectLst/>
      </p:bgPr>
    </p:bg>
    <p:spTree>
      <p:nvGrpSpPr>
        <p:cNvPr id="1" name=""/>
        <p:cNvGrpSpPr/>
        <p:nvPr/>
      </p:nvGrpSpPr>
      <p:grpSpPr>
        <a:xfrm>
          <a:off x="0" y="0"/>
          <a:ext cx="0" cy="0"/>
          <a:chOff x="0" y="0"/>
          <a:chExt cx="0" cy="0"/>
        </a:xfrm>
      </p:grpSpPr>
      <p:sp>
        <p:nvSpPr>
          <p:cNvPr id="41" name="Title 1"/>
          <p:cNvSpPr>
            <a:spLocks noGrp="1"/>
          </p:cNvSpPr>
          <p:nvPr>
            <p:ph type="title" hasCustomPrompt="1"/>
          </p:nvPr>
        </p:nvSpPr>
        <p:spPr>
          <a:xfrm>
            <a:off x="838200" y="3429001"/>
            <a:ext cx="10515600" cy="1420295"/>
          </a:xfrm>
        </p:spPr>
        <p:txBody>
          <a:bodyPr anchor="t">
            <a:normAutofit/>
          </a:bodyPr>
          <a:lstStyle>
            <a:lvl1pPr algn="ctr">
              <a:defRPr sz="2400" b="1" i="0" baseline="0">
                <a:solidFill>
                  <a:schemeClr val="bg1"/>
                </a:solidFill>
                <a:latin typeface="+mj-lt"/>
              </a:defRPr>
            </a:lvl1pPr>
          </a:lstStyle>
          <a:p>
            <a:r>
              <a:rPr lang="et-EE" dirty="0"/>
              <a:t>Subtitle goes here</a:t>
            </a:r>
            <a:endParaRPr lang="en-US" dirty="0"/>
          </a:p>
        </p:txBody>
      </p:sp>
      <p:sp>
        <p:nvSpPr>
          <p:cNvPr id="4" name="Text Placeholder 3"/>
          <p:cNvSpPr>
            <a:spLocks noGrp="1"/>
          </p:cNvSpPr>
          <p:nvPr>
            <p:ph type="body" sz="quarter" idx="10" hasCustomPrompt="1"/>
          </p:nvPr>
        </p:nvSpPr>
        <p:spPr>
          <a:xfrm>
            <a:off x="838200" y="2008706"/>
            <a:ext cx="10515600" cy="1420294"/>
          </a:xfrm>
        </p:spPr>
        <p:txBody>
          <a:bodyPr>
            <a:noAutofit/>
          </a:bodyPr>
          <a:lstStyle>
            <a:lvl1pPr marL="0" indent="0" algn="ctr">
              <a:buNone/>
              <a:defRPr sz="4600" b="1" i="0" baseline="0">
                <a:solidFill>
                  <a:schemeClr val="bg1"/>
                </a:solidFill>
                <a:latin typeface="+mj-lt"/>
                <a:cs typeface="Times New Roman" panose="02020603050405020304" pitchFamily="18" charset="0"/>
              </a:defRPr>
            </a:lvl1pPr>
            <a:lvl2pPr>
              <a:defRPr b="1" i="0">
                <a:solidFill>
                  <a:schemeClr val="bg1"/>
                </a:solidFill>
                <a:latin typeface="Tinos" panose="02020603050405020304" pitchFamily="18" charset="0"/>
              </a:defRPr>
            </a:lvl2pPr>
            <a:lvl3pPr>
              <a:defRPr b="1" i="0">
                <a:solidFill>
                  <a:schemeClr val="bg1"/>
                </a:solidFill>
                <a:latin typeface="Tinos" panose="02020603050405020304" pitchFamily="18" charset="0"/>
              </a:defRPr>
            </a:lvl3pPr>
            <a:lvl4pPr>
              <a:defRPr b="1" i="0">
                <a:solidFill>
                  <a:schemeClr val="bg1"/>
                </a:solidFill>
                <a:latin typeface="Tinos" panose="02020603050405020304" pitchFamily="18" charset="0"/>
              </a:defRPr>
            </a:lvl4pPr>
            <a:lvl5pPr>
              <a:defRPr b="1" i="0">
                <a:solidFill>
                  <a:schemeClr val="bg1"/>
                </a:solidFill>
                <a:latin typeface="Tinos" panose="02020603050405020304" pitchFamily="18" charset="0"/>
              </a:defRPr>
            </a:lvl5pPr>
          </a:lstStyle>
          <a:p>
            <a:pPr lvl="0"/>
            <a:r>
              <a:rPr lang="et-EE" dirty="0"/>
              <a:t>Write a catchy header here!</a:t>
            </a:r>
            <a:endParaRPr lang="en-US" dirty="0"/>
          </a:p>
        </p:txBody>
      </p:sp>
      <p:sp>
        <p:nvSpPr>
          <p:cNvPr id="6" name="Text Placeholder 5"/>
          <p:cNvSpPr>
            <a:spLocks noGrp="1"/>
          </p:cNvSpPr>
          <p:nvPr>
            <p:ph type="body" sz="quarter" idx="11" hasCustomPrompt="1"/>
          </p:nvPr>
        </p:nvSpPr>
        <p:spPr>
          <a:xfrm>
            <a:off x="4318000" y="6027738"/>
            <a:ext cx="3556000" cy="500062"/>
          </a:xfrm>
        </p:spPr>
        <p:txBody>
          <a:bodyPr/>
          <a:lstStyle>
            <a:lvl1pPr marL="0" indent="0" algn="ctr">
              <a:buNone/>
              <a:defRPr sz="1800" b="1" i="0" baseline="0">
                <a:solidFill>
                  <a:schemeClr val="bg1"/>
                </a:solidFill>
              </a:defRPr>
            </a:lvl1pPr>
          </a:lstStyle>
          <a:p>
            <a:pPr lvl="0"/>
            <a:r>
              <a:rPr lang="et-EE" dirty="0"/>
              <a:t>00.00.0000</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40932" y="558548"/>
            <a:ext cx="3310135" cy="443485"/>
          </a:xfrm>
          <a:prstGeom prst="rect">
            <a:avLst/>
          </a:prstGeom>
        </p:spPr>
      </p:pic>
    </p:spTree>
    <p:extLst>
      <p:ext uri="{BB962C8B-B14F-4D97-AF65-F5344CB8AC3E}">
        <p14:creationId xmlns:p14="http://schemas.microsoft.com/office/powerpoint/2010/main" val="18926589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50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 Pealkiri, loetelu ja joonis">
    <p:bg>
      <p:bgPr>
        <a:solidFill>
          <a:srgbClr val="0061AA"/>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7010" y="-361655"/>
            <a:ext cx="6179568" cy="6179568"/>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65953" y="558548"/>
            <a:ext cx="3310135" cy="443485"/>
          </a:xfrm>
          <a:prstGeom prst="rect">
            <a:avLst/>
          </a:prstGeom>
        </p:spPr>
      </p:pic>
      <p:sp>
        <p:nvSpPr>
          <p:cNvPr id="6" name="Text Placeholder 4"/>
          <p:cNvSpPr>
            <a:spLocks noGrp="1"/>
          </p:cNvSpPr>
          <p:nvPr>
            <p:ph type="body" sz="quarter" idx="10" hasCustomPrompt="1"/>
          </p:nvPr>
        </p:nvSpPr>
        <p:spPr>
          <a:xfrm>
            <a:off x="6105525" y="4148138"/>
            <a:ext cx="5770563" cy="2157412"/>
          </a:xfrm>
        </p:spPr>
        <p:txBody>
          <a:bodyPr>
            <a:normAutofit/>
          </a:bodyPr>
          <a:lstStyle>
            <a:lvl1pPr marL="0" indent="0">
              <a:buNone/>
              <a:defRPr sz="1800" baseline="0">
                <a:solidFill>
                  <a:schemeClr val="bg1"/>
                </a:solidFill>
                <a:latin typeface="+mj-lt"/>
                <a:cs typeface="Times New Roman" panose="02020603050405020304" pitchFamily="18" charset="0"/>
              </a:defRPr>
            </a:lvl1pPr>
            <a:lvl2pPr marL="457200" indent="0">
              <a:buNone/>
              <a:defRPr>
                <a:solidFill>
                  <a:schemeClr val="bg1"/>
                </a:solidFill>
                <a:latin typeface="Tinos" panose="02020603050405020304" pitchFamily="18" charset="0"/>
              </a:defRPr>
            </a:lvl2pPr>
            <a:lvl3pPr marL="914400" indent="0">
              <a:buNone/>
              <a:defRPr>
                <a:solidFill>
                  <a:schemeClr val="bg1"/>
                </a:solidFill>
                <a:latin typeface="Tinos" panose="02020603050405020304" pitchFamily="18" charset="0"/>
              </a:defRPr>
            </a:lvl3pPr>
            <a:lvl4pPr marL="1371600" indent="0">
              <a:buNone/>
              <a:defRPr>
                <a:solidFill>
                  <a:schemeClr val="bg1"/>
                </a:solidFill>
                <a:latin typeface="Tinos" panose="02020603050405020304" pitchFamily="18" charset="0"/>
              </a:defRPr>
            </a:lvl4pPr>
            <a:lvl5pPr marL="1828800" indent="0">
              <a:buNone/>
              <a:defRPr>
                <a:solidFill>
                  <a:schemeClr val="bg1"/>
                </a:solidFill>
                <a:latin typeface="Tinos" panose="02020603050405020304" pitchFamily="18" charset="0"/>
              </a:defRPr>
            </a:lvl5pPr>
          </a:lstStyle>
          <a:p>
            <a:pPr lvl="0"/>
            <a:r>
              <a:rPr lang="et-EE" dirty="0"/>
              <a:t>Lorem ipsum dolor sit amet, consectetur adipiscing elit. Praesent non consequat velit, in ultricies purus. In in eros orci. Duis lacinia tempus est, vel gravida ipsum lacinia in. Nam porttitor, eros in tristique bibendum, arcu magna eleifend tortor, non lacinia magna sem vel mauris. Quisque bibendum suscipit mauris a sagittis.</a:t>
            </a:r>
            <a:endParaRPr lang="en-US" dirty="0"/>
          </a:p>
        </p:txBody>
      </p:sp>
      <p:sp>
        <p:nvSpPr>
          <p:cNvPr id="8" name="Text Placeholder 8"/>
          <p:cNvSpPr>
            <a:spLocks noGrp="1"/>
          </p:cNvSpPr>
          <p:nvPr>
            <p:ph type="body" sz="quarter" idx="11" hasCustomPrompt="1"/>
          </p:nvPr>
        </p:nvSpPr>
        <p:spPr>
          <a:xfrm>
            <a:off x="6105525" y="2682814"/>
            <a:ext cx="5780088" cy="1465323"/>
          </a:xfrm>
        </p:spPr>
        <p:txBody>
          <a:bodyPr>
            <a:noAutofit/>
          </a:bodyPr>
          <a:lstStyle>
            <a:lvl1pPr marL="0" indent="0" algn="l">
              <a:buNone/>
              <a:defRPr sz="3400" b="1" i="0" baseline="0">
                <a:solidFill>
                  <a:schemeClr val="bg1"/>
                </a:solidFill>
                <a:latin typeface="+mj-lt"/>
                <a:cs typeface="Times New Roman" panose="02020603050405020304" pitchFamily="18" charset="0"/>
              </a:defRPr>
            </a:lvl1pPr>
            <a:lvl2pPr>
              <a:defRPr sz="3600" b="1" i="0">
                <a:solidFill>
                  <a:schemeClr val="bg1"/>
                </a:solidFill>
                <a:latin typeface="Tinos" panose="02020603050405020304" pitchFamily="18" charset="0"/>
              </a:defRPr>
            </a:lvl2pPr>
            <a:lvl3pPr>
              <a:defRPr sz="3600" b="1" i="0">
                <a:solidFill>
                  <a:schemeClr val="bg1"/>
                </a:solidFill>
                <a:latin typeface="Tinos" panose="02020603050405020304" pitchFamily="18" charset="0"/>
              </a:defRPr>
            </a:lvl3pPr>
            <a:lvl4pPr>
              <a:defRPr sz="3600" b="1" i="0">
                <a:solidFill>
                  <a:schemeClr val="bg1"/>
                </a:solidFill>
                <a:latin typeface="Tinos" panose="02020603050405020304" pitchFamily="18" charset="0"/>
              </a:defRPr>
            </a:lvl4pPr>
            <a:lvl5pPr>
              <a:defRPr sz="3600" b="1" i="0">
                <a:solidFill>
                  <a:schemeClr val="bg1"/>
                </a:solidFill>
                <a:latin typeface="Tinos" panose="02020603050405020304" pitchFamily="18" charset="0"/>
              </a:defRPr>
            </a:lvl5pPr>
          </a:lstStyle>
          <a:p>
            <a:pPr lvl="0"/>
            <a:r>
              <a:rPr lang="et-EE" dirty="0"/>
              <a:t>Write a catchy header here!</a:t>
            </a:r>
            <a:endParaRPr lang="en-US" dirty="0"/>
          </a:p>
        </p:txBody>
      </p:sp>
    </p:spTree>
    <p:extLst>
      <p:ext uri="{BB962C8B-B14F-4D97-AF65-F5344CB8AC3E}">
        <p14:creationId xmlns:p14="http://schemas.microsoft.com/office/powerpoint/2010/main" val="12343472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 Pealkiri, loetelu ja joonis">
    <p:bg>
      <p:bgPr>
        <a:solidFill>
          <a:srgbClr val="0061AA"/>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0798" y="-527034"/>
            <a:ext cx="5822918" cy="5822918"/>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75478" y="558548"/>
            <a:ext cx="3310135" cy="443485"/>
          </a:xfrm>
          <a:prstGeom prst="rect">
            <a:avLst/>
          </a:prstGeom>
        </p:spPr>
      </p:pic>
      <p:sp>
        <p:nvSpPr>
          <p:cNvPr id="6" name="Text Placeholder 4"/>
          <p:cNvSpPr>
            <a:spLocks noGrp="1"/>
          </p:cNvSpPr>
          <p:nvPr>
            <p:ph type="body" sz="quarter" idx="10" hasCustomPrompt="1"/>
          </p:nvPr>
        </p:nvSpPr>
        <p:spPr>
          <a:xfrm>
            <a:off x="6105525" y="4148138"/>
            <a:ext cx="5770563" cy="2157412"/>
          </a:xfrm>
        </p:spPr>
        <p:txBody>
          <a:bodyPr>
            <a:normAutofit/>
          </a:bodyPr>
          <a:lstStyle>
            <a:lvl1pPr marL="0" indent="0">
              <a:buNone/>
              <a:defRPr sz="1800" baseline="0">
                <a:solidFill>
                  <a:schemeClr val="bg1"/>
                </a:solidFill>
                <a:latin typeface="+mj-lt"/>
                <a:cs typeface="Times New Roman" panose="02020603050405020304" pitchFamily="18" charset="0"/>
              </a:defRPr>
            </a:lvl1pPr>
            <a:lvl2pPr marL="457200" indent="0">
              <a:buNone/>
              <a:defRPr>
                <a:solidFill>
                  <a:schemeClr val="bg1"/>
                </a:solidFill>
                <a:latin typeface="Tinos" panose="02020603050405020304" pitchFamily="18" charset="0"/>
              </a:defRPr>
            </a:lvl2pPr>
            <a:lvl3pPr marL="914400" indent="0">
              <a:buNone/>
              <a:defRPr>
                <a:solidFill>
                  <a:schemeClr val="bg1"/>
                </a:solidFill>
                <a:latin typeface="Tinos" panose="02020603050405020304" pitchFamily="18" charset="0"/>
              </a:defRPr>
            </a:lvl3pPr>
            <a:lvl4pPr marL="1371600" indent="0">
              <a:buNone/>
              <a:defRPr>
                <a:solidFill>
                  <a:schemeClr val="bg1"/>
                </a:solidFill>
                <a:latin typeface="Tinos" panose="02020603050405020304" pitchFamily="18" charset="0"/>
              </a:defRPr>
            </a:lvl4pPr>
            <a:lvl5pPr marL="1828800" indent="0">
              <a:buNone/>
              <a:defRPr>
                <a:solidFill>
                  <a:schemeClr val="bg1"/>
                </a:solidFill>
                <a:latin typeface="Tinos" panose="02020603050405020304" pitchFamily="18" charset="0"/>
              </a:defRPr>
            </a:lvl5pPr>
          </a:lstStyle>
          <a:p>
            <a:pPr lvl="0"/>
            <a:r>
              <a:rPr lang="et-EE" dirty="0"/>
              <a:t>Lorem ipsum dolor sit amet, consectetur adipiscing elit. Praesent non consequat velit, in ultricies purus. In in eros orci. Duis lacinia tempus est, vel gravida ipsum lacinia in. Nam porttitor, eros in tristique bibendum, arcu magna eleifend tortor, non lacinia magna sem vel mauris. Quisque bibendum suscipit mauris a sagittis.</a:t>
            </a:r>
            <a:endParaRPr lang="en-US" dirty="0"/>
          </a:p>
        </p:txBody>
      </p:sp>
      <p:sp>
        <p:nvSpPr>
          <p:cNvPr id="8" name="Text Placeholder 8"/>
          <p:cNvSpPr>
            <a:spLocks noGrp="1"/>
          </p:cNvSpPr>
          <p:nvPr>
            <p:ph type="body" sz="quarter" idx="11" hasCustomPrompt="1"/>
          </p:nvPr>
        </p:nvSpPr>
        <p:spPr>
          <a:xfrm>
            <a:off x="6105525" y="2682814"/>
            <a:ext cx="5780088" cy="1465323"/>
          </a:xfrm>
        </p:spPr>
        <p:txBody>
          <a:bodyPr>
            <a:noAutofit/>
          </a:bodyPr>
          <a:lstStyle>
            <a:lvl1pPr marL="0" indent="0" algn="l">
              <a:buNone/>
              <a:defRPr sz="3400" b="1" i="0" baseline="0">
                <a:solidFill>
                  <a:schemeClr val="bg1"/>
                </a:solidFill>
                <a:latin typeface="+mj-lt"/>
                <a:cs typeface="Times New Roman" panose="02020603050405020304" pitchFamily="18" charset="0"/>
              </a:defRPr>
            </a:lvl1pPr>
            <a:lvl2pPr>
              <a:defRPr sz="3600" b="1" i="0">
                <a:solidFill>
                  <a:schemeClr val="bg1"/>
                </a:solidFill>
                <a:latin typeface="Tinos" panose="02020603050405020304" pitchFamily="18" charset="0"/>
              </a:defRPr>
            </a:lvl2pPr>
            <a:lvl3pPr>
              <a:defRPr sz="3600" b="1" i="0">
                <a:solidFill>
                  <a:schemeClr val="bg1"/>
                </a:solidFill>
                <a:latin typeface="Tinos" panose="02020603050405020304" pitchFamily="18" charset="0"/>
              </a:defRPr>
            </a:lvl3pPr>
            <a:lvl4pPr>
              <a:defRPr sz="3600" b="1" i="0">
                <a:solidFill>
                  <a:schemeClr val="bg1"/>
                </a:solidFill>
                <a:latin typeface="Tinos" panose="02020603050405020304" pitchFamily="18" charset="0"/>
              </a:defRPr>
            </a:lvl4pPr>
            <a:lvl5pPr>
              <a:defRPr sz="3600" b="1" i="0">
                <a:solidFill>
                  <a:schemeClr val="bg1"/>
                </a:solidFill>
                <a:latin typeface="Tinos" panose="02020603050405020304" pitchFamily="18" charset="0"/>
              </a:defRPr>
            </a:lvl5pPr>
          </a:lstStyle>
          <a:p>
            <a:pPr lvl="0"/>
            <a:r>
              <a:rPr lang="et-EE" dirty="0"/>
              <a:t>Write a catchy header here!</a:t>
            </a:r>
            <a:endParaRPr lang="en-US" dirty="0"/>
          </a:p>
        </p:txBody>
      </p:sp>
    </p:spTree>
    <p:extLst>
      <p:ext uri="{BB962C8B-B14F-4D97-AF65-F5344CB8AC3E}">
        <p14:creationId xmlns:p14="http://schemas.microsoft.com/office/powerpoint/2010/main" val="25407189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Pealkiri, loetelu ja joonis">
    <p:bg>
      <p:bgPr>
        <a:solidFill>
          <a:srgbClr val="0061AA"/>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1055061" y="3429000"/>
            <a:ext cx="5040940" cy="2854842"/>
          </a:xfrm>
        </p:spPr>
        <p:txBody>
          <a:bodyPr>
            <a:normAutofit/>
          </a:bodyPr>
          <a:lstStyle>
            <a:lvl1pPr marL="0" indent="0">
              <a:buNone/>
              <a:defRPr sz="1800" baseline="0">
                <a:solidFill>
                  <a:schemeClr val="bg1"/>
                </a:solidFill>
                <a:latin typeface="+mj-lt"/>
                <a:cs typeface="Times New Roman" panose="02020603050405020304" pitchFamily="18" charset="0"/>
              </a:defRPr>
            </a:lvl1pPr>
            <a:lvl2pPr marL="457200" indent="0">
              <a:buNone/>
              <a:defRPr>
                <a:solidFill>
                  <a:schemeClr val="bg1"/>
                </a:solidFill>
                <a:latin typeface="Tinos" panose="02020603050405020304" pitchFamily="18" charset="0"/>
              </a:defRPr>
            </a:lvl2pPr>
            <a:lvl3pPr marL="914400" indent="0">
              <a:buNone/>
              <a:defRPr>
                <a:solidFill>
                  <a:schemeClr val="bg1"/>
                </a:solidFill>
                <a:latin typeface="Tinos" panose="02020603050405020304" pitchFamily="18" charset="0"/>
              </a:defRPr>
            </a:lvl3pPr>
            <a:lvl4pPr marL="1371600" indent="0">
              <a:buNone/>
              <a:defRPr>
                <a:solidFill>
                  <a:schemeClr val="bg1"/>
                </a:solidFill>
                <a:latin typeface="Tinos" panose="02020603050405020304" pitchFamily="18" charset="0"/>
              </a:defRPr>
            </a:lvl4pPr>
            <a:lvl5pPr marL="1828800" indent="0">
              <a:buNone/>
              <a:defRPr>
                <a:solidFill>
                  <a:schemeClr val="bg1"/>
                </a:solidFill>
                <a:latin typeface="Tinos" panose="02020603050405020304" pitchFamily="18" charset="0"/>
              </a:defRPr>
            </a:lvl5pPr>
          </a:lstStyle>
          <a:p>
            <a:pPr lvl="0"/>
            <a:r>
              <a:rPr lang="et-EE" dirty="0"/>
              <a:t>Lorem ipsum dolor sit amet, consectetur adipiscing elit. Praesent non consequat velit, in ultricies purus. In in eros orci. Duis lacinia tempus est, vel gravida ipsum lacinia in. Nam porttitor, eros in tristique bibendum, arcu magna eleifend tortor, non lacinia magna sem vel mauris. Quisque bibendum suscipit mauris a sagittis.</a:t>
            </a:r>
            <a:endParaRPr lang="en-US" dirty="0"/>
          </a:p>
        </p:txBody>
      </p:sp>
      <p:sp>
        <p:nvSpPr>
          <p:cNvPr id="9" name="Text Placeholder 8"/>
          <p:cNvSpPr>
            <a:spLocks noGrp="1"/>
          </p:cNvSpPr>
          <p:nvPr>
            <p:ph type="body" sz="quarter" idx="11" hasCustomPrompt="1"/>
          </p:nvPr>
        </p:nvSpPr>
        <p:spPr>
          <a:xfrm>
            <a:off x="1055060" y="1963676"/>
            <a:ext cx="5040941" cy="1465323"/>
          </a:xfrm>
        </p:spPr>
        <p:txBody>
          <a:bodyPr>
            <a:noAutofit/>
          </a:bodyPr>
          <a:lstStyle>
            <a:lvl1pPr marL="0" indent="0" algn="l">
              <a:buNone/>
              <a:defRPr sz="3400" b="1" i="0" baseline="0">
                <a:solidFill>
                  <a:schemeClr val="bg1"/>
                </a:solidFill>
                <a:latin typeface="+mj-lt"/>
                <a:cs typeface="Times New Roman" panose="02020603050405020304" pitchFamily="18" charset="0"/>
              </a:defRPr>
            </a:lvl1pPr>
            <a:lvl2pPr>
              <a:defRPr sz="3600" b="1" i="0">
                <a:solidFill>
                  <a:schemeClr val="bg1"/>
                </a:solidFill>
                <a:latin typeface="Tinos" panose="02020603050405020304" pitchFamily="18" charset="0"/>
              </a:defRPr>
            </a:lvl2pPr>
            <a:lvl3pPr>
              <a:defRPr sz="3600" b="1" i="0">
                <a:solidFill>
                  <a:schemeClr val="bg1"/>
                </a:solidFill>
                <a:latin typeface="Tinos" panose="02020603050405020304" pitchFamily="18" charset="0"/>
              </a:defRPr>
            </a:lvl3pPr>
            <a:lvl4pPr>
              <a:defRPr sz="3600" b="1" i="0">
                <a:solidFill>
                  <a:schemeClr val="bg1"/>
                </a:solidFill>
                <a:latin typeface="Tinos" panose="02020603050405020304" pitchFamily="18" charset="0"/>
              </a:defRPr>
            </a:lvl4pPr>
            <a:lvl5pPr>
              <a:defRPr sz="3600" b="1" i="0">
                <a:solidFill>
                  <a:schemeClr val="bg1"/>
                </a:solidFill>
                <a:latin typeface="Tinos" panose="02020603050405020304" pitchFamily="18" charset="0"/>
              </a:defRPr>
            </a:lvl5pPr>
          </a:lstStyle>
          <a:p>
            <a:pPr lvl="0"/>
            <a:r>
              <a:rPr lang="et-EE" dirty="0"/>
              <a:t>Write a catchy header here!</a:t>
            </a:r>
            <a:endParaRPr lang="en-US" dirty="0"/>
          </a:p>
        </p:txBody>
      </p:sp>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29673" y="722559"/>
            <a:ext cx="6100196" cy="6100196"/>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60869" y="558548"/>
            <a:ext cx="3310135" cy="443485"/>
          </a:xfrm>
          <a:prstGeom prst="rect">
            <a:avLst/>
          </a:prstGeom>
        </p:spPr>
      </p:pic>
    </p:spTree>
    <p:extLst>
      <p:ext uri="{BB962C8B-B14F-4D97-AF65-F5344CB8AC3E}">
        <p14:creationId xmlns:p14="http://schemas.microsoft.com/office/powerpoint/2010/main" val="24832136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Pealkiri ja loetelu">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065229" y="2718962"/>
            <a:ext cx="10515600" cy="3587570"/>
          </a:xfrm>
        </p:spPr>
        <p:txBody>
          <a:bodyPr/>
          <a:lstStyle>
            <a:lvl1pPr>
              <a:defRPr baseline="0"/>
            </a:lvl1pPr>
            <a:lvl2pPr>
              <a:defRPr sz="1400"/>
            </a:lvl2pPr>
            <a:lvl3pPr>
              <a:defRPr sz="1500"/>
            </a:lvl3pPr>
          </a:lstStyle>
          <a:p>
            <a:pPr lvl="0"/>
            <a:r>
              <a:rPr lang="et-EE" dirty="0"/>
              <a:t>Text goes here</a:t>
            </a:r>
            <a:endParaRPr lang="en-US" dirty="0"/>
          </a:p>
          <a:p>
            <a:pPr lvl="1"/>
            <a:r>
              <a:rPr lang="et-EE" dirty="0"/>
              <a:t>Text goes here</a:t>
            </a:r>
            <a:endParaRPr lang="en-US" dirty="0"/>
          </a:p>
        </p:txBody>
      </p:sp>
      <p:sp>
        <p:nvSpPr>
          <p:cNvPr id="5" name="Text Placeholder 4"/>
          <p:cNvSpPr>
            <a:spLocks noGrp="1"/>
          </p:cNvSpPr>
          <p:nvPr>
            <p:ph type="body" sz="quarter" idx="10" hasCustomPrompt="1"/>
          </p:nvPr>
        </p:nvSpPr>
        <p:spPr>
          <a:xfrm>
            <a:off x="1065213" y="1270000"/>
            <a:ext cx="10515600" cy="1448962"/>
          </a:xfrm>
        </p:spPr>
        <p:txBody>
          <a:bodyPr>
            <a:noAutofit/>
          </a:bodyPr>
          <a:lstStyle>
            <a:lvl1pPr marL="0" indent="0">
              <a:buNone/>
              <a:defRPr sz="3400" b="1" i="0" baseline="0">
                <a:latin typeface="+mj-lt"/>
                <a:ea typeface="Tinos" panose="02020603050405020304" pitchFamily="18" charset="0"/>
                <a:cs typeface="Times New Roman" panose="02020603050405020304" pitchFamily="18" charset="0"/>
              </a:defRPr>
            </a:lvl1pPr>
            <a:lvl2pPr marL="457200" indent="0">
              <a:buNone/>
              <a:defRPr sz="3400" b="1" i="0">
                <a:latin typeface="Tinos" panose="02020603050405020304" pitchFamily="18" charset="0"/>
              </a:defRPr>
            </a:lvl2pPr>
            <a:lvl3pPr marL="914400" indent="0">
              <a:buNone/>
              <a:defRPr sz="3400" b="1" i="0">
                <a:latin typeface="Tinos" panose="02020603050405020304" pitchFamily="18" charset="0"/>
              </a:defRPr>
            </a:lvl3pPr>
            <a:lvl4pPr marL="1371600" indent="0">
              <a:buNone/>
              <a:defRPr sz="3400" b="1" i="0">
                <a:latin typeface="Tinos" panose="02020603050405020304" pitchFamily="18" charset="0"/>
              </a:defRPr>
            </a:lvl4pPr>
            <a:lvl5pPr marL="1828800" indent="0">
              <a:buNone/>
              <a:defRPr sz="3400" b="1" i="0">
                <a:latin typeface="Tinos" panose="02020603050405020304" pitchFamily="18" charset="0"/>
              </a:defRPr>
            </a:lvl5pPr>
          </a:lstStyle>
          <a:p>
            <a:pPr lvl="0"/>
            <a:r>
              <a:rPr lang="et-EE" dirty="0"/>
              <a:t>Write a catchy header here!</a:t>
            </a:r>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55732" y="574862"/>
            <a:ext cx="3310135" cy="443485"/>
          </a:xfrm>
          <a:prstGeom prst="rect">
            <a:avLst/>
          </a:prstGeom>
        </p:spPr>
      </p:pic>
      <p:sp>
        <p:nvSpPr>
          <p:cNvPr id="2" name="TextBox 1"/>
          <p:cNvSpPr txBox="1"/>
          <p:nvPr userDrawn="1"/>
        </p:nvSpPr>
        <p:spPr>
          <a:xfrm>
            <a:off x="0" y="0"/>
            <a:ext cx="575285" cy="351226"/>
          </a:xfrm>
          <a:prstGeom prst="rect">
            <a:avLst/>
          </a:prstGeom>
        </p:spPr>
        <p:txBody>
          <a:bodyPr vert="horz" wrap="square" lIns="91440" tIns="45720" rIns="91440" bIns="45720" rtlCol="0" anchor="t">
            <a:normAutofit lnSpcReduction="10000"/>
          </a:bodyPr>
          <a:lstStyle/>
          <a:p>
            <a:fld id="{331C8BBE-AADB-45C2-84EE-A20645DB25A9}" type="slidenum">
              <a:rPr lang="en-GB" baseline="0" smtClean="0">
                <a:solidFill>
                  <a:srgbClr val="0061AA"/>
                </a:solidFill>
              </a:rPr>
              <a:t>‹#›</a:t>
            </a:fld>
            <a:endParaRPr lang="en-GB" baseline="0" dirty="0">
              <a:solidFill>
                <a:srgbClr val="0061AA"/>
              </a:solidFill>
            </a:endParaRPr>
          </a:p>
        </p:txBody>
      </p:sp>
    </p:spTree>
    <p:extLst>
      <p:ext uri="{BB962C8B-B14F-4D97-AF65-F5344CB8AC3E}">
        <p14:creationId xmlns:p14="http://schemas.microsoft.com/office/powerpoint/2010/main" val="1376413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 Pealkiri, alapealkiri, tekst, foto taust_HEL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1" name="Title 1"/>
          <p:cNvSpPr>
            <a:spLocks noGrp="1"/>
          </p:cNvSpPr>
          <p:nvPr>
            <p:ph type="title" hasCustomPrompt="1"/>
          </p:nvPr>
        </p:nvSpPr>
        <p:spPr>
          <a:xfrm>
            <a:off x="1073084" y="3429002"/>
            <a:ext cx="6015087" cy="715962"/>
          </a:xfrm>
        </p:spPr>
        <p:txBody>
          <a:bodyPr anchor="t">
            <a:normAutofit/>
          </a:bodyPr>
          <a:lstStyle>
            <a:lvl1pPr algn="l">
              <a:defRPr sz="2400" b="1" i="0" baseline="0">
                <a:solidFill>
                  <a:srgbClr val="0061AA"/>
                </a:solidFill>
              </a:defRPr>
            </a:lvl1pPr>
          </a:lstStyle>
          <a:p>
            <a:r>
              <a:rPr lang="et-EE" dirty="0"/>
              <a:t>Subtitle goes here</a:t>
            </a:r>
            <a:endParaRPr lang="en-US" dirty="0"/>
          </a:p>
        </p:txBody>
      </p:sp>
      <p:sp>
        <p:nvSpPr>
          <p:cNvPr id="11" name="Text Placeholder 3"/>
          <p:cNvSpPr>
            <a:spLocks noGrp="1"/>
          </p:cNvSpPr>
          <p:nvPr>
            <p:ph type="body" sz="quarter" idx="10" hasCustomPrompt="1"/>
          </p:nvPr>
        </p:nvSpPr>
        <p:spPr>
          <a:xfrm>
            <a:off x="1050215" y="1305447"/>
            <a:ext cx="5045785" cy="2139961"/>
          </a:xfrm>
        </p:spPr>
        <p:txBody>
          <a:bodyPr>
            <a:noAutofit/>
          </a:bodyPr>
          <a:lstStyle>
            <a:lvl1pPr marL="0" indent="0" algn="l">
              <a:buNone/>
              <a:defRPr sz="4600" b="1" i="0" baseline="0">
                <a:solidFill>
                  <a:srgbClr val="0061AA"/>
                </a:solidFill>
                <a:latin typeface="+mj-lt"/>
                <a:cs typeface="Times New Roman" panose="02020603050405020304" pitchFamily="18" charset="0"/>
              </a:defRPr>
            </a:lvl1pPr>
            <a:lvl2pPr>
              <a:defRPr b="1" i="0">
                <a:solidFill>
                  <a:schemeClr val="bg1"/>
                </a:solidFill>
                <a:latin typeface="Tinos" panose="02020603050405020304" pitchFamily="18" charset="0"/>
              </a:defRPr>
            </a:lvl2pPr>
            <a:lvl3pPr>
              <a:defRPr b="1" i="0">
                <a:solidFill>
                  <a:schemeClr val="bg1"/>
                </a:solidFill>
                <a:latin typeface="Tinos" panose="02020603050405020304" pitchFamily="18" charset="0"/>
              </a:defRPr>
            </a:lvl3pPr>
            <a:lvl4pPr>
              <a:defRPr b="1" i="0">
                <a:solidFill>
                  <a:schemeClr val="bg1"/>
                </a:solidFill>
                <a:latin typeface="Tinos" panose="02020603050405020304" pitchFamily="18" charset="0"/>
              </a:defRPr>
            </a:lvl4pPr>
            <a:lvl5pPr>
              <a:defRPr b="1" i="0">
                <a:solidFill>
                  <a:schemeClr val="bg1"/>
                </a:solidFill>
                <a:latin typeface="Tinos" panose="02020603050405020304" pitchFamily="18" charset="0"/>
              </a:defRPr>
            </a:lvl5pPr>
          </a:lstStyle>
          <a:p>
            <a:pPr lvl="0"/>
            <a:r>
              <a:rPr lang="et-EE" dirty="0"/>
              <a:t>Write a catchy header here!</a:t>
            </a:r>
            <a:endParaRPr lang="en-US" dirty="0"/>
          </a:p>
        </p:txBody>
      </p:sp>
      <p:sp>
        <p:nvSpPr>
          <p:cNvPr id="4" name="Text Placeholder 3"/>
          <p:cNvSpPr>
            <a:spLocks noGrp="1"/>
          </p:cNvSpPr>
          <p:nvPr>
            <p:ph type="body" sz="quarter" idx="13" hasCustomPrompt="1"/>
          </p:nvPr>
        </p:nvSpPr>
        <p:spPr>
          <a:xfrm>
            <a:off x="1065213" y="4144963"/>
            <a:ext cx="7181850" cy="2171170"/>
          </a:xfrm>
        </p:spPr>
        <p:txBody>
          <a:bodyPr>
            <a:noAutofit/>
          </a:bodyPr>
          <a:lstStyle>
            <a:lvl1pPr marL="0" indent="0">
              <a:buNone/>
              <a:defRPr sz="1800" b="0" i="0" baseline="0">
                <a:solidFill>
                  <a:srgbClr val="0061AA"/>
                </a:solidFill>
                <a:latin typeface="+mj-lt"/>
                <a:cs typeface="Times New Roman" panose="02020603050405020304" pitchFamily="18" charset="0"/>
              </a:defRPr>
            </a:lvl1pPr>
            <a:lvl2pPr marL="457200" indent="0">
              <a:buNone/>
              <a:defRPr sz="1800" b="1" i="0">
                <a:solidFill>
                  <a:schemeClr val="bg1"/>
                </a:solidFill>
                <a:latin typeface="Tinos" panose="02020603050405020304" pitchFamily="18" charset="0"/>
              </a:defRPr>
            </a:lvl2pPr>
            <a:lvl3pPr marL="914400" indent="0">
              <a:buNone/>
              <a:defRPr sz="1800" b="1" i="0">
                <a:solidFill>
                  <a:schemeClr val="bg1"/>
                </a:solidFill>
                <a:latin typeface="Tinos" panose="02020603050405020304" pitchFamily="18" charset="0"/>
              </a:defRPr>
            </a:lvl3pPr>
            <a:lvl4pPr marL="1371600" indent="0">
              <a:buNone/>
              <a:defRPr sz="1800" b="1" i="0">
                <a:solidFill>
                  <a:schemeClr val="bg1"/>
                </a:solidFill>
                <a:latin typeface="Tinos" panose="02020603050405020304" pitchFamily="18" charset="0"/>
              </a:defRPr>
            </a:lvl4pPr>
            <a:lvl5pPr marL="1828800" indent="0">
              <a:buNone/>
              <a:defRPr sz="1800" b="1" i="0">
                <a:solidFill>
                  <a:schemeClr val="bg1"/>
                </a:solidFill>
                <a:latin typeface="Tinos" panose="02020603050405020304" pitchFamily="18" charset="0"/>
              </a:defRPr>
            </a:lvl5pPr>
          </a:lstStyle>
          <a:p>
            <a:pPr lvl="0"/>
            <a:r>
              <a:rPr lang="et-EE" dirty="0"/>
              <a:t>Sed suscipit purus quis ante convallis malesuada. Sed sit amet imperdiet diam. Mauris feugiat sed arcu eget ornare. Sed venenatis dui nisl, et tempus felis rutrum sit amet. Pellentesque a pulvinar velit, nec consectetur lectus. Donec pellentesque eu metus id pellentesque. Etiam tristique mi vitae augue scelerisque, sed interdum nulla consequat. </a:t>
            </a:r>
            <a:endParaRPr lang="en-US" dirty="0"/>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3084" y="574862"/>
            <a:ext cx="3310135" cy="443485"/>
          </a:xfrm>
          <a:prstGeom prst="rect">
            <a:avLst/>
          </a:prstGeom>
        </p:spPr>
      </p:pic>
    </p:spTree>
    <p:extLst>
      <p:ext uri="{BB962C8B-B14F-4D97-AF65-F5344CB8AC3E}">
        <p14:creationId xmlns:p14="http://schemas.microsoft.com/office/powerpoint/2010/main" val="18534217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8. Pealkiri, alapealkiri, tekst, foto taust_HEL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3084" y="574862"/>
            <a:ext cx="3310135" cy="443485"/>
          </a:xfrm>
          <a:prstGeom prst="rect">
            <a:avLst/>
          </a:prstGeom>
        </p:spPr>
      </p:pic>
      <p:sp>
        <p:nvSpPr>
          <p:cNvPr id="8" name="Title 1"/>
          <p:cNvSpPr>
            <a:spLocks noGrp="1"/>
          </p:cNvSpPr>
          <p:nvPr>
            <p:ph type="title" hasCustomPrompt="1"/>
          </p:nvPr>
        </p:nvSpPr>
        <p:spPr>
          <a:xfrm>
            <a:off x="1073084" y="3429002"/>
            <a:ext cx="6015087" cy="715962"/>
          </a:xfrm>
        </p:spPr>
        <p:txBody>
          <a:bodyPr anchor="t">
            <a:normAutofit/>
          </a:bodyPr>
          <a:lstStyle>
            <a:lvl1pPr algn="l">
              <a:defRPr sz="2400" b="1" i="0" baseline="0">
                <a:solidFill>
                  <a:srgbClr val="0061AA"/>
                </a:solidFill>
              </a:defRPr>
            </a:lvl1pPr>
          </a:lstStyle>
          <a:p>
            <a:r>
              <a:rPr lang="et-EE" dirty="0"/>
              <a:t>Subtitle goes here</a:t>
            </a:r>
            <a:endParaRPr lang="en-US" dirty="0"/>
          </a:p>
        </p:txBody>
      </p:sp>
      <p:sp>
        <p:nvSpPr>
          <p:cNvPr id="10" name="Text Placeholder 3"/>
          <p:cNvSpPr>
            <a:spLocks noGrp="1"/>
          </p:cNvSpPr>
          <p:nvPr>
            <p:ph type="body" sz="quarter" idx="10" hasCustomPrompt="1"/>
          </p:nvPr>
        </p:nvSpPr>
        <p:spPr>
          <a:xfrm>
            <a:off x="1050215" y="1305447"/>
            <a:ext cx="5045785" cy="2139961"/>
          </a:xfrm>
        </p:spPr>
        <p:txBody>
          <a:bodyPr>
            <a:noAutofit/>
          </a:bodyPr>
          <a:lstStyle>
            <a:lvl1pPr marL="0" indent="0" algn="l">
              <a:buNone/>
              <a:defRPr sz="4600" b="1" i="0" baseline="0">
                <a:solidFill>
                  <a:srgbClr val="0061AA"/>
                </a:solidFill>
                <a:latin typeface="+mj-lt"/>
                <a:cs typeface="Times New Roman" panose="02020603050405020304" pitchFamily="18" charset="0"/>
              </a:defRPr>
            </a:lvl1pPr>
            <a:lvl2pPr>
              <a:defRPr b="1" i="0">
                <a:solidFill>
                  <a:schemeClr val="bg1"/>
                </a:solidFill>
                <a:latin typeface="Tinos" panose="02020603050405020304" pitchFamily="18" charset="0"/>
              </a:defRPr>
            </a:lvl2pPr>
            <a:lvl3pPr>
              <a:defRPr b="1" i="0">
                <a:solidFill>
                  <a:schemeClr val="bg1"/>
                </a:solidFill>
                <a:latin typeface="Tinos" panose="02020603050405020304" pitchFamily="18" charset="0"/>
              </a:defRPr>
            </a:lvl3pPr>
            <a:lvl4pPr>
              <a:defRPr b="1" i="0">
                <a:solidFill>
                  <a:schemeClr val="bg1"/>
                </a:solidFill>
                <a:latin typeface="Tinos" panose="02020603050405020304" pitchFamily="18" charset="0"/>
              </a:defRPr>
            </a:lvl4pPr>
            <a:lvl5pPr>
              <a:defRPr b="1" i="0">
                <a:solidFill>
                  <a:schemeClr val="bg1"/>
                </a:solidFill>
                <a:latin typeface="Tinos" panose="02020603050405020304" pitchFamily="18" charset="0"/>
              </a:defRPr>
            </a:lvl5pPr>
          </a:lstStyle>
          <a:p>
            <a:pPr lvl="0"/>
            <a:r>
              <a:rPr lang="et-EE" dirty="0"/>
              <a:t>Write a catchy header here!</a:t>
            </a:r>
            <a:endParaRPr lang="en-US" dirty="0"/>
          </a:p>
        </p:txBody>
      </p:sp>
      <p:sp>
        <p:nvSpPr>
          <p:cNvPr id="11" name="Text Placeholder 3"/>
          <p:cNvSpPr>
            <a:spLocks noGrp="1"/>
          </p:cNvSpPr>
          <p:nvPr>
            <p:ph type="body" sz="quarter" idx="13" hasCustomPrompt="1"/>
          </p:nvPr>
        </p:nvSpPr>
        <p:spPr>
          <a:xfrm>
            <a:off x="1065213" y="4144963"/>
            <a:ext cx="7181850" cy="2171170"/>
          </a:xfrm>
        </p:spPr>
        <p:txBody>
          <a:bodyPr>
            <a:noAutofit/>
          </a:bodyPr>
          <a:lstStyle>
            <a:lvl1pPr marL="0" indent="0">
              <a:buNone/>
              <a:defRPr sz="1800" b="0" i="0" baseline="0">
                <a:solidFill>
                  <a:srgbClr val="0061AA"/>
                </a:solidFill>
                <a:latin typeface="+mj-lt"/>
                <a:cs typeface="Times New Roman" panose="02020603050405020304" pitchFamily="18" charset="0"/>
              </a:defRPr>
            </a:lvl1pPr>
            <a:lvl2pPr marL="457200" indent="0">
              <a:buNone/>
              <a:defRPr sz="1800" b="1" i="0">
                <a:solidFill>
                  <a:schemeClr val="bg1"/>
                </a:solidFill>
                <a:latin typeface="Tinos" panose="02020603050405020304" pitchFamily="18" charset="0"/>
              </a:defRPr>
            </a:lvl2pPr>
            <a:lvl3pPr marL="914400" indent="0">
              <a:buNone/>
              <a:defRPr sz="1800" b="1" i="0">
                <a:solidFill>
                  <a:schemeClr val="bg1"/>
                </a:solidFill>
                <a:latin typeface="Tinos" panose="02020603050405020304" pitchFamily="18" charset="0"/>
              </a:defRPr>
            </a:lvl3pPr>
            <a:lvl4pPr marL="1371600" indent="0">
              <a:buNone/>
              <a:defRPr sz="1800" b="1" i="0">
                <a:solidFill>
                  <a:schemeClr val="bg1"/>
                </a:solidFill>
                <a:latin typeface="Tinos" panose="02020603050405020304" pitchFamily="18" charset="0"/>
              </a:defRPr>
            </a:lvl4pPr>
            <a:lvl5pPr marL="1828800" indent="0">
              <a:buNone/>
              <a:defRPr sz="1800" b="1" i="0">
                <a:solidFill>
                  <a:schemeClr val="bg1"/>
                </a:solidFill>
                <a:latin typeface="Tinos" panose="02020603050405020304" pitchFamily="18" charset="0"/>
              </a:defRPr>
            </a:lvl5pPr>
          </a:lstStyle>
          <a:p>
            <a:pPr lvl="0"/>
            <a:r>
              <a:rPr lang="et-EE" dirty="0"/>
              <a:t>Sed suscipit purus quis ante convallis malesuada. Sed sit amet imperdiet diam. Mauris feugiat sed arcu eget ornare. Sed venenatis dui nisl, et tempus felis rutrum sit amet. Pellentesque a pulvinar velit, nec consectetur lectus. Donec pellentesque eu metus id pellentesque. Etiam tristique mi vitae augue scelerisque, sed interdum nulla consequat. </a:t>
            </a:r>
            <a:endParaRPr lang="en-US" dirty="0"/>
          </a:p>
        </p:txBody>
      </p:sp>
    </p:spTree>
    <p:extLst>
      <p:ext uri="{BB962C8B-B14F-4D97-AF65-F5344CB8AC3E}">
        <p14:creationId xmlns:p14="http://schemas.microsoft.com/office/powerpoint/2010/main" val="41540568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9. Pealkiri, alapealkiri, tekst, foto taust_TUM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63644"/>
          </a:xfrm>
          <a:prstGeom prst="rect">
            <a:avLst/>
          </a:prstGeom>
        </p:spPr>
      </p:pic>
      <p:sp>
        <p:nvSpPr>
          <p:cNvPr id="41" name="Title 1"/>
          <p:cNvSpPr>
            <a:spLocks noGrp="1"/>
          </p:cNvSpPr>
          <p:nvPr>
            <p:ph type="title" hasCustomPrompt="1"/>
          </p:nvPr>
        </p:nvSpPr>
        <p:spPr>
          <a:xfrm>
            <a:off x="1073084" y="3429002"/>
            <a:ext cx="6015087" cy="715962"/>
          </a:xfrm>
        </p:spPr>
        <p:txBody>
          <a:bodyPr anchor="t">
            <a:normAutofit/>
          </a:bodyPr>
          <a:lstStyle>
            <a:lvl1pPr algn="l">
              <a:defRPr sz="2400" b="1" i="0" baseline="0">
                <a:solidFill>
                  <a:schemeClr val="bg1"/>
                </a:solidFill>
              </a:defRPr>
            </a:lvl1pPr>
          </a:lstStyle>
          <a:p>
            <a:r>
              <a:rPr lang="et-EE" dirty="0"/>
              <a:t>Subtitle goes here!</a:t>
            </a:r>
            <a:endParaRPr lang="en-US" dirty="0"/>
          </a:p>
        </p:txBody>
      </p:sp>
      <p:sp>
        <p:nvSpPr>
          <p:cNvPr id="11" name="Text Placeholder 3"/>
          <p:cNvSpPr>
            <a:spLocks noGrp="1"/>
          </p:cNvSpPr>
          <p:nvPr>
            <p:ph type="body" sz="quarter" idx="10" hasCustomPrompt="1"/>
          </p:nvPr>
        </p:nvSpPr>
        <p:spPr>
          <a:xfrm>
            <a:off x="1050215" y="1305447"/>
            <a:ext cx="5045785" cy="2139961"/>
          </a:xfrm>
        </p:spPr>
        <p:txBody>
          <a:bodyPr>
            <a:noAutofit/>
          </a:bodyPr>
          <a:lstStyle>
            <a:lvl1pPr marL="0" indent="0" algn="l">
              <a:buNone/>
              <a:defRPr sz="4600" b="1" i="0" baseline="0">
                <a:solidFill>
                  <a:schemeClr val="bg1"/>
                </a:solidFill>
                <a:latin typeface="+mj-lt"/>
                <a:cs typeface="Times New Roman" panose="02020603050405020304" pitchFamily="18" charset="0"/>
              </a:defRPr>
            </a:lvl1pPr>
            <a:lvl2pPr>
              <a:defRPr b="1" i="0">
                <a:solidFill>
                  <a:schemeClr val="bg1"/>
                </a:solidFill>
                <a:latin typeface="Tinos" panose="02020603050405020304" pitchFamily="18" charset="0"/>
              </a:defRPr>
            </a:lvl2pPr>
            <a:lvl3pPr>
              <a:defRPr b="1" i="0">
                <a:solidFill>
                  <a:schemeClr val="bg1"/>
                </a:solidFill>
                <a:latin typeface="Tinos" panose="02020603050405020304" pitchFamily="18" charset="0"/>
              </a:defRPr>
            </a:lvl3pPr>
            <a:lvl4pPr>
              <a:defRPr b="1" i="0">
                <a:solidFill>
                  <a:schemeClr val="bg1"/>
                </a:solidFill>
                <a:latin typeface="Tinos" panose="02020603050405020304" pitchFamily="18" charset="0"/>
              </a:defRPr>
            </a:lvl4pPr>
            <a:lvl5pPr>
              <a:defRPr b="1" i="0">
                <a:solidFill>
                  <a:schemeClr val="bg1"/>
                </a:solidFill>
                <a:latin typeface="Tinos" panose="02020603050405020304" pitchFamily="18" charset="0"/>
              </a:defRPr>
            </a:lvl5pPr>
          </a:lstStyle>
          <a:p>
            <a:pPr lvl="0"/>
            <a:r>
              <a:rPr lang="et-EE" dirty="0"/>
              <a:t>Write a catchy header here!</a:t>
            </a:r>
            <a:endParaRPr lang="en-US" dirty="0"/>
          </a:p>
        </p:txBody>
      </p:sp>
      <p:sp>
        <p:nvSpPr>
          <p:cNvPr id="4" name="Text Placeholder 3"/>
          <p:cNvSpPr>
            <a:spLocks noGrp="1"/>
          </p:cNvSpPr>
          <p:nvPr>
            <p:ph type="body" sz="quarter" idx="13" hasCustomPrompt="1"/>
          </p:nvPr>
        </p:nvSpPr>
        <p:spPr>
          <a:xfrm>
            <a:off x="1065213" y="4144963"/>
            <a:ext cx="7181850" cy="2171170"/>
          </a:xfrm>
        </p:spPr>
        <p:txBody>
          <a:bodyPr>
            <a:noAutofit/>
          </a:bodyPr>
          <a:lstStyle>
            <a:lvl1pPr marL="0" indent="0">
              <a:buNone/>
              <a:defRPr sz="1800" b="0" i="0" baseline="0">
                <a:solidFill>
                  <a:schemeClr val="bg1"/>
                </a:solidFill>
                <a:latin typeface="+mj-lt"/>
                <a:cs typeface="Times New Roman" panose="02020603050405020304" pitchFamily="18" charset="0"/>
              </a:defRPr>
            </a:lvl1pPr>
            <a:lvl2pPr marL="457200" indent="0">
              <a:buNone/>
              <a:defRPr sz="1800" b="1" i="0">
                <a:solidFill>
                  <a:schemeClr val="bg1"/>
                </a:solidFill>
                <a:latin typeface="Tinos" panose="02020603050405020304" pitchFamily="18" charset="0"/>
              </a:defRPr>
            </a:lvl2pPr>
            <a:lvl3pPr marL="914400" indent="0">
              <a:buNone/>
              <a:defRPr sz="1800" b="1" i="0">
                <a:solidFill>
                  <a:schemeClr val="bg1"/>
                </a:solidFill>
                <a:latin typeface="Tinos" panose="02020603050405020304" pitchFamily="18" charset="0"/>
              </a:defRPr>
            </a:lvl3pPr>
            <a:lvl4pPr marL="1371600" indent="0">
              <a:buNone/>
              <a:defRPr sz="1800" b="1" i="0">
                <a:solidFill>
                  <a:schemeClr val="bg1"/>
                </a:solidFill>
                <a:latin typeface="Tinos" panose="02020603050405020304" pitchFamily="18" charset="0"/>
              </a:defRPr>
            </a:lvl4pPr>
            <a:lvl5pPr marL="1828800" indent="0">
              <a:buNone/>
              <a:defRPr sz="1800" b="1" i="0">
                <a:solidFill>
                  <a:schemeClr val="bg1"/>
                </a:solidFill>
                <a:latin typeface="Tinos" panose="02020603050405020304" pitchFamily="18" charset="0"/>
              </a:defRPr>
            </a:lvl5pPr>
          </a:lstStyle>
          <a:p>
            <a:pPr lvl="0"/>
            <a:r>
              <a:rPr lang="et-EE" dirty="0"/>
              <a:t>Sed suscipit purus quis ante convallis malesuada. Sed sit amet imperdiet diam. Mauris feugiat sed arcu eget ornare. Sed venenatis dui nisl, et tempus felis rutrum sit amet. Pellentesque a pulvinar velit, nec consectetur lectus. Donec pellentesque eu metus id pellentesque. Etiam tristique mi vitae augue scelerisque, sed interdum nulla consequat. </a:t>
            </a:r>
            <a:endParaRPr lang="en-US" dirty="0"/>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3084" y="558548"/>
            <a:ext cx="3310135" cy="443485"/>
          </a:xfrm>
          <a:prstGeom prst="rect">
            <a:avLst/>
          </a:prstGeom>
        </p:spPr>
      </p:pic>
    </p:spTree>
    <p:extLst>
      <p:ext uri="{BB962C8B-B14F-4D97-AF65-F5344CB8AC3E}">
        <p14:creationId xmlns:p14="http://schemas.microsoft.com/office/powerpoint/2010/main" val="24011930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0. Pealkiri, tekst ja foto taus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210"/>
            <a:ext cx="12192000" cy="6850743"/>
          </a:xfrm>
          <a:prstGeom prst="rect">
            <a:avLst/>
          </a:prstGeom>
        </p:spPr>
      </p:pic>
      <p:sp>
        <p:nvSpPr>
          <p:cNvPr id="7" name="Text Placeholder 3"/>
          <p:cNvSpPr>
            <a:spLocks noGrp="1"/>
          </p:cNvSpPr>
          <p:nvPr>
            <p:ph type="body" sz="quarter" idx="10" hasCustomPrompt="1"/>
          </p:nvPr>
        </p:nvSpPr>
        <p:spPr>
          <a:xfrm>
            <a:off x="838200" y="2008706"/>
            <a:ext cx="10515600" cy="1420294"/>
          </a:xfrm>
        </p:spPr>
        <p:txBody>
          <a:bodyPr>
            <a:noAutofit/>
          </a:bodyPr>
          <a:lstStyle>
            <a:lvl1pPr marL="0" indent="0" algn="ctr">
              <a:buNone/>
              <a:defRPr sz="4600" b="1" i="0" baseline="0">
                <a:solidFill>
                  <a:schemeClr val="bg1"/>
                </a:solidFill>
                <a:latin typeface="+mj-lt"/>
                <a:cs typeface="Times New Roman" panose="02020603050405020304" pitchFamily="18" charset="0"/>
              </a:defRPr>
            </a:lvl1pPr>
            <a:lvl2pPr>
              <a:defRPr b="1" i="0">
                <a:solidFill>
                  <a:schemeClr val="bg1"/>
                </a:solidFill>
                <a:latin typeface="Tinos" panose="02020603050405020304" pitchFamily="18" charset="0"/>
              </a:defRPr>
            </a:lvl2pPr>
            <a:lvl3pPr>
              <a:defRPr b="1" i="0">
                <a:solidFill>
                  <a:schemeClr val="bg1"/>
                </a:solidFill>
                <a:latin typeface="Tinos" panose="02020603050405020304" pitchFamily="18" charset="0"/>
              </a:defRPr>
            </a:lvl3pPr>
            <a:lvl4pPr>
              <a:defRPr b="1" i="0">
                <a:solidFill>
                  <a:schemeClr val="bg1"/>
                </a:solidFill>
                <a:latin typeface="Tinos" panose="02020603050405020304" pitchFamily="18" charset="0"/>
              </a:defRPr>
            </a:lvl4pPr>
            <a:lvl5pPr>
              <a:defRPr b="1" i="0">
                <a:solidFill>
                  <a:schemeClr val="bg1"/>
                </a:solidFill>
                <a:latin typeface="Tinos" panose="02020603050405020304" pitchFamily="18" charset="0"/>
              </a:defRPr>
            </a:lvl5pPr>
          </a:lstStyle>
          <a:p>
            <a:pPr lvl="0"/>
            <a:r>
              <a:rPr lang="et-EE" dirty="0"/>
              <a:t>Write a catchy header here!</a:t>
            </a:r>
            <a:endParaRPr lang="en-US" dirty="0"/>
          </a:p>
        </p:txBody>
      </p:sp>
      <p:sp>
        <p:nvSpPr>
          <p:cNvPr id="5" name="Text Placeholder 4"/>
          <p:cNvSpPr>
            <a:spLocks noGrp="1"/>
          </p:cNvSpPr>
          <p:nvPr>
            <p:ph type="body" sz="quarter" idx="11" hasCustomPrompt="1"/>
          </p:nvPr>
        </p:nvSpPr>
        <p:spPr>
          <a:xfrm>
            <a:off x="838200" y="3429000"/>
            <a:ext cx="10515600" cy="2176463"/>
          </a:xfrm>
        </p:spPr>
        <p:txBody>
          <a:bodyPr>
            <a:normAutofit/>
          </a:bodyPr>
          <a:lstStyle>
            <a:lvl1pPr marL="0" indent="0" algn="ctr">
              <a:buNone/>
              <a:defRPr sz="1800" baseline="0">
                <a:solidFill>
                  <a:schemeClr val="bg1"/>
                </a:solidFill>
                <a:latin typeface="+mj-lt"/>
                <a:cs typeface="Times New Roman" panose="02020603050405020304" pitchFamily="18" charset="0"/>
              </a:defRPr>
            </a:lvl1pPr>
            <a:lvl2pPr>
              <a:defRPr>
                <a:solidFill>
                  <a:schemeClr val="bg1"/>
                </a:solidFill>
                <a:latin typeface="Tinos" panose="02020603050405020304" pitchFamily="18" charset="0"/>
              </a:defRPr>
            </a:lvl2pPr>
            <a:lvl3pPr>
              <a:defRPr>
                <a:solidFill>
                  <a:schemeClr val="bg1"/>
                </a:solidFill>
                <a:latin typeface="Tinos" panose="02020603050405020304" pitchFamily="18" charset="0"/>
              </a:defRPr>
            </a:lvl3pPr>
            <a:lvl4pPr>
              <a:defRPr>
                <a:solidFill>
                  <a:schemeClr val="bg1"/>
                </a:solidFill>
                <a:latin typeface="Tinos" panose="02020603050405020304" pitchFamily="18" charset="0"/>
              </a:defRPr>
            </a:lvl4pPr>
            <a:lvl5pPr>
              <a:defRPr>
                <a:solidFill>
                  <a:schemeClr val="bg1"/>
                </a:solidFill>
                <a:latin typeface="Tinos" panose="02020603050405020304" pitchFamily="18" charset="0"/>
              </a:defRPr>
            </a:lvl5pPr>
          </a:lstStyle>
          <a:p>
            <a:pPr lvl="0"/>
            <a:r>
              <a:rPr lang="et-EE" dirty="0"/>
              <a:t>Lorem ipsum dolor sit amet, consectetur adipiscing elit. Praesent non consequat velit, in ultricies purus. In in eros orci. Duis lacinia tempus est, vel gravida ipsum lacinia in. Nam porttitor, eros in tristique bibendum, arcu magna eleifend tortor, non lacinia magna sem vel mauris. Quisque bibendum suscipit mauris a sagittis. In efficitur, dui non porta fringilla, erat enim finibus lacus, sit amet commodo dolor odio eget enim. Proin fermentum mauris eu vehicula mattis. Suspendisse luctus ultricies tellus sed vehicula. </a:t>
            </a:r>
            <a:endParaRPr lang="en-US" dirty="0"/>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40932" y="558548"/>
            <a:ext cx="3310135" cy="443485"/>
          </a:xfrm>
          <a:prstGeom prst="rect">
            <a:avLst/>
          </a:prstGeom>
        </p:spPr>
      </p:pic>
    </p:spTree>
    <p:extLst>
      <p:ext uri="{BB962C8B-B14F-4D97-AF65-F5344CB8AC3E}">
        <p14:creationId xmlns:p14="http://schemas.microsoft.com/office/powerpoint/2010/main" val="29858180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1. Pealkiri, alapealkiri, tekst, foto taust_TUM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9677"/>
            <a:ext cx="12192000" cy="6889871"/>
          </a:xfrm>
          <a:prstGeom prst="rect">
            <a:avLst/>
          </a:prstGeom>
        </p:spPr>
      </p:pic>
      <p:sp>
        <p:nvSpPr>
          <p:cNvPr id="7" name="Text Placeholder 3"/>
          <p:cNvSpPr>
            <a:spLocks noGrp="1"/>
          </p:cNvSpPr>
          <p:nvPr>
            <p:ph type="body" sz="quarter" idx="10" hasCustomPrompt="1"/>
          </p:nvPr>
        </p:nvSpPr>
        <p:spPr>
          <a:xfrm>
            <a:off x="838200" y="2008705"/>
            <a:ext cx="10515600" cy="4282027"/>
          </a:xfrm>
        </p:spPr>
        <p:txBody>
          <a:bodyPr>
            <a:noAutofit/>
          </a:bodyPr>
          <a:lstStyle>
            <a:lvl1pPr marL="0" indent="0" algn="ctr">
              <a:buNone/>
              <a:defRPr sz="4600" b="1" i="0" baseline="0">
                <a:solidFill>
                  <a:schemeClr val="bg1"/>
                </a:solidFill>
                <a:latin typeface="+mj-lt"/>
                <a:cs typeface="Times New Roman" panose="02020603050405020304" pitchFamily="18" charset="0"/>
              </a:defRPr>
            </a:lvl1pPr>
            <a:lvl2pPr>
              <a:defRPr b="1" i="0">
                <a:solidFill>
                  <a:schemeClr val="bg1"/>
                </a:solidFill>
                <a:latin typeface="Tinos" panose="02020603050405020304" pitchFamily="18" charset="0"/>
              </a:defRPr>
            </a:lvl2pPr>
            <a:lvl3pPr>
              <a:defRPr b="1" i="0">
                <a:solidFill>
                  <a:schemeClr val="bg1"/>
                </a:solidFill>
                <a:latin typeface="Tinos" panose="02020603050405020304" pitchFamily="18" charset="0"/>
              </a:defRPr>
            </a:lvl3pPr>
            <a:lvl4pPr>
              <a:defRPr b="1" i="0">
                <a:solidFill>
                  <a:schemeClr val="bg1"/>
                </a:solidFill>
                <a:latin typeface="Tinos" panose="02020603050405020304" pitchFamily="18" charset="0"/>
              </a:defRPr>
            </a:lvl4pPr>
            <a:lvl5pPr>
              <a:defRPr b="1" i="0">
                <a:solidFill>
                  <a:schemeClr val="bg1"/>
                </a:solidFill>
                <a:latin typeface="Tinos" panose="02020603050405020304" pitchFamily="18" charset="0"/>
              </a:defRPr>
            </a:lvl5pPr>
          </a:lstStyle>
          <a:p>
            <a:pPr lvl="0"/>
            <a:r>
              <a:rPr lang="et-EE" dirty="0"/>
              <a:t>Write a catchy header here!</a:t>
            </a:r>
            <a:endParaRPr lang="en-US" dirty="0"/>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40932" y="558548"/>
            <a:ext cx="3310135" cy="443485"/>
          </a:xfrm>
          <a:prstGeom prst="rect">
            <a:avLst/>
          </a:prstGeom>
        </p:spPr>
      </p:pic>
    </p:spTree>
    <p:extLst>
      <p:ext uri="{BB962C8B-B14F-4D97-AF65-F5344CB8AC3E}">
        <p14:creationId xmlns:p14="http://schemas.microsoft.com/office/powerpoint/2010/main" val="9711979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2. Foto ja pealkiri">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063659" y="1287129"/>
            <a:ext cx="10515600" cy="5045938"/>
          </a:xfrm>
        </p:spPr>
        <p:txBody>
          <a:bodyPr/>
          <a:lstStyle>
            <a:lvl1pPr marL="0" indent="0">
              <a:buNone/>
              <a:defRPr/>
            </a:lvl1pPr>
            <a:lvl2pPr>
              <a:defRPr sz="1400"/>
            </a:lvl2pPr>
            <a:lvl3pPr>
              <a:defRPr sz="1500"/>
            </a:lvl3pPr>
          </a:lstStyle>
          <a:p>
            <a:pPr lvl="0"/>
            <a:r>
              <a:rPr lang="et-EE" dirty="0"/>
              <a:t>Object</a:t>
            </a:r>
            <a:endParaRPr lang="en-US" dirty="0"/>
          </a:p>
        </p:txBody>
      </p:sp>
      <p:sp>
        <p:nvSpPr>
          <p:cNvPr id="5" name="Text Placeholder 4"/>
          <p:cNvSpPr>
            <a:spLocks noGrp="1"/>
          </p:cNvSpPr>
          <p:nvPr>
            <p:ph type="body" sz="quarter" idx="10" hasCustomPrompt="1"/>
          </p:nvPr>
        </p:nvSpPr>
        <p:spPr>
          <a:xfrm>
            <a:off x="1065229" y="553695"/>
            <a:ext cx="7177434" cy="719667"/>
          </a:xfrm>
        </p:spPr>
        <p:txBody>
          <a:bodyPr>
            <a:noAutofit/>
          </a:bodyPr>
          <a:lstStyle>
            <a:lvl1pPr marL="0" indent="0">
              <a:buNone/>
              <a:defRPr sz="1800" b="1" i="0" baseline="0">
                <a:latin typeface="Tinos" panose="02020603050405020304" pitchFamily="18" charset="0"/>
              </a:defRPr>
            </a:lvl1pPr>
            <a:lvl2pPr marL="457200" indent="0">
              <a:buNone/>
              <a:defRPr sz="3400" b="1" i="0">
                <a:latin typeface="Tinos" panose="02020603050405020304" pitchFamily="18" charset="0"/>
              </a:defRPr>
            </a:lvl2pPr>
            <a:lvl3pPr marL="914400" indent="0">
              <a:buNone/>
              <a:defRPr sz="3400" b="1" i="0">
                <a:latin typeface="Tinos" panose="02020603050405020304" pitchFamily="18" charset="0"/>
              </a:defRPr>
            </a:lvl3pPr>
            <a:lvl4pPr marL="1371600" indent="0">
              <a:buNone/>
              <a:defRPr sz="3400" b="1" i="0">
                <a:latin typeface="Tinos" panose="02020603050405020304" pitchFamily="18" charset="0"/>
              </a:defRPr>
            </a:lvl4pPr>
            <a:lvl5pPr marL="1828800" indent="0">
              <a:buNone/>
              <a:defRPr sz="3400" b="1" i="0">
                <a:latin typeface="Tinos" panose="02020603050405020304" pitchFamily="18" charset="0"/>
              </a:defRPr>
            </a:lvl5pPr>
          </a:lstStyle>
          <a:p>
            <a:pPr lvl="0"/>
            <a:r>
              <a:rPr lang="et-EE" dirty="0"/>
              <a:t>Write a catchy header here!</a:t>
            </a:r>
            <a:endParaRPr lang="en-US" dirty="0"/>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6826" y="538426"/>
            <a:ext cx="3310135" cy="443485"/>
          </a:xfrm>
          <a:prstGeom prst="rect">
            <a:avLst/>
          </a:prstGeom>
        </p:spPr>
      </p:pic>
    </p:spTree>
    <p:extLst>
      <p:ext uri="{BB962C8B-B14F-4D97-AF65-F5344CB8AC3E}">
        <p14:creationId xmlns:p14="http://schemas.microsoft.com/office/powerpoint/2010/main" val="240936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Pealkiri ja alapealkiri - vesipildiga taus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4640"/>
            <a:ext cx="12192000" cy="6929223"/>
          </a:xfrm>
          <a:prstGeom prst="rect">
            <a:avLst/>
          </a:prstGeom>
        </p:spPr>
      </p:pic>
      <p:sp>
        <p:nvSpPr>
          <p:cNvPr id="41" name="Title 1"/>
          <p:cNvSpPr>
            <a:spLocks noGrp="1"/>
          </p:cNvSpPr>
          <p:nvPr>
            <p:ph type="title" hasCustomPrompt="1"/>
          </p:nvPr>
        </p:nvSpPr>
        <p:spPr>
          <a:xfrm>
            <a:off x="838200" y="3429001"/>
            <a:ext cx="10515600" cy="1420295"/>
          </a:xfrm>
        </p:spPr>
        <p:txBody>
          <a:bodyPr anchor="t">
            <a:normAutofit/>
          </a:bodyPr>
          <a:lstStyle>
            <a:lvl1pPr algn="ctr">
              <a:defRPr sz="2400" b="1" i="0" baseline="0">
                <a:solidFill>
                  <a:schemeClr val="bg1"/>
                </a:solidFill>
              </a:defRPr>
            </a:lvl1pPr>
          </a:lstStyle>
          <a:p>
            <a:r>
              <a:rPr lang="et-EE" dirty="0"/>
              <a:t>Subtitle goes here</a:t>
            </a:r>
            <a:endParaRPr lang="en-US" dirty="0"/>
          </a:p>
        </p:txBody>
      </p:sp>
      <p:sp>
        <p:nvSpPr>
          <p:cNvPr id="7" name="Text Placeholder 3"/>
          <p:cNvSpPr>
            <a:spLocks noGrp="1"/>
          </p:cNvSpPr>
          <p:nvPr>
            <p:ph type="body" sz="quarter" idx="10" hasCustomPrompt="1"/>
          </p:nvPr>
        </p:nvSpPr>
        <p:spPr>
          <a:xfrm>
            <a:off x="838200" y="2008706"/>
            <a:ext cx="10515600" cy="1420294"/>
          </a:xfrm>
        </p:spPr>
        <p:txBody>
          <a:bodyPr>
            <a:noAutofit/>
          </a:bodyPr>
          <a:lstStyle>
            <a:lvl1pPr marL="0" indent="0" algn="ctr">
              <a:buNone/>
              <a:defRPr sz="4600" b="1" i="0" baseline="0">
                <a:solidFill>
                  <a:schemeClr val="bg1"/>
                </a:solidFill>
                <a:latin typeface="+mj-lt"/>
                <a:cs typeface="Times New Roman" panose="02020603050405020304" pitchFamily="18" charset="0"/>
              </a:defRPr>
            </a:lvl1pPr>
            <a:lvl2pPr>
              <a:defRPr b="1" i="0">
                <a:solidFill>
                  <a:schemeClr val="bg1"/>
                </a:solidFill>
                <a:latin typeface="Tinos" panose="02020603050405020304" pitchFamily="18" charset="0"/>
              </a:defRPr>
            </a:lvl2pPr>
            <a:lvl3pPr>
              <a:defRPr b="1" i="0">
                <a:solidFill>
                  <a:schemeClr val="bg1"/>
                </a:solidFill>
                <a:latin typeface="Tinos" panose="02020603050405020304" pitchFamily="18" charset="0"/>
              </a:defRPr>
            </a:lvl3pPr>
            <a:lvl4pPr>
              <a:defRPr b="1" i="0">
                <a:solidFill>
                  <a:schemeClr val="bg1"/>
                </a:solidFill>
                <a:latin typeface="Tinos" panose="02020603050405020304" pitchFamily="18" charset="0"/>
              </a:defRPr>
            </a:lvl4pPr>
            <a:lvl5pPr>
              <a:defRPr b="1" i="0">
                <a:solidFill>
                  <a:schemeClr val="bg1"/>
                </a:solidFill>
                <a:latin typeface="Tinos" panose="02020603050405020304" pitchFamily="18" charset="0"/>
              </a:defRPr>
            </a:lvl5pPr>
          </a:lstStyle>
          <a:p>
            <a:pPr lvl="0"/>
            <a:r>
              <a:rPr lang="et-EE" dirty="0"/>
              <a:t>Write a catchy header here!</a:t>
            </a:r>
            <a:endParaRPr lang="en-US" dirty="0"/>
          </a:p>
        </p:txBody>
      </p:sp>
      <p:sp>
        <p:nvSpPr>
          <p:cNvPr id="8" name="Text Placeholder 5"/>
          <p:cNvSpPr>
            <a:spLocks noGrp="1"/>
          </p:cNvSpPr>
          <p:nvPr>
            <p:ph type="body" sz="quarter" idx="11" hasCustomPrompt="1"/>
          </p:nvPr>
        </p:nvSpPr>
        <p:spPr>
          <a:xfrm>
            <a:off x="4318000" y="6027738"/>
            <a:ext cx="3556000" cy="500062"/>
          </a:xfrm>
        </p:spPr>
        <p:txBody>
          <a:bodyPr/>
          <a:lstStyle>
            <a:lvl1pPr marL="0" indent="0" algn="ctr">
              <a:buNone/>
              <a:defRPr sz="1800" b="1" i="0" baseline="0">
                <a:solidFill>
                  <a:schemeClr val="bg1"/>
                </a:solidFill>
              </a:defRPr>
            </a:lvl1pPr>
          </a:lstStyle>
          <a:p>
            <a:pPr lvl="0"/>
            <a:r>
              <a:rPr lang="et-EE" dirty="0"/>
              <a:t>00.00.0000</a:t>
            </a:r>
          </a:p>
        </p:txBody>
      </p:sp>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40932" y="558548"/>
            <a:ext cx="3310135" cy="443485"/>
          </a:xfrm>
          <a:prstGeom prst="rect">
            <a:avLst/>
          </a:prstGeom>
        </p:spPr>
      </p:pic>
    </p:spTree>
    <p:extLst>
      <p:ext uri="{BB962C8B-B14F-4D97-AF65-F5344CB8AC3E}">
        <p14:creationId xmlns:p14="http://schemas.microsoft.com/office/powerpoint/2010/main" val="2340425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3. Kolm foto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64067" y="1287129"/>
            <a:ext cx="5562600" cy="5045938"/>
          </a:xfrm>
        </p:spPr>
        <p:txBody>
          <a:bodyPr/>
          <a:lstStyle>
            <a:lvl1pPr marL="0" indent="0">
              <a:buNone/>
              <a:defRPr/>
            </a:lvl1pPr>
            <a:lvl2pPr>
              <a:defRPr sz="1400"/>
            </a:lvl2pPr>
            <a:lvl3pPr>
              <a:defRPr sz="1500"/>
            </a:lvl3pPr>
          </a:lstStyle>
          <a:p>
            <a:pPr lvl="0"/>
            <a:r>
              <a:rPr lang="et-EE" dirty="0"/>
              <a:t>Object</a:t>
            </a:r>
            <a:endParaRPr lang="en-US" dirty="0"/>
          </a:p>
        </p:txBody>
      </p:sp>
      <p:sp>
        <p:nvSpPr>
          <p:cNvPr id="4" name="Content Placeholder 3"/>
          <p:cNvSpPr>
            <a:spLocks noGrp="1"/>
          </p:cNvSpPr>
          <p:nvPr>
            <p:ph sz="quarter" idx="10" hasCustomPrompt="1"/>
          </p:nvPr>
        </p:nvSpPr>
        <p:spPr>
          <a:xfrm>
            <a:off x="6291263" y="1287464"/>
            <a:ext cx="5545137" cy="2412470"/>
          </a:xfrm>
        </p:spPr>
        <p:txBody>
          <a:bodyPr/>
          <a:lstStyle>
            <a:lvl1pPr marL="0" indent="0">
              <a:buNone/>
              <a:defRPr/>
            </a:lvl1pPr>
          </a:lstStyle>
          <a:p>
            <a:pPr lvl="0"/>
            <a:r>
              <a:rPr lang="et-EE" dirty="0"/>
              <a:t>Object</a:t>
            </a:r>
            <a:endParaRPr lang="en-US" dirty="0"/>
          </a:p>
        </p:txBody>
      </p:sp>
      <p:sp>
        <p:nvSpPr>
          <p:cNvPr id="7" name="Content Placeholder 6"/>
          <p:cNvSpPr>
            <a:spLocks noGrp="1"/>
          </p:cNvSpPr>
          <p:nvPr>
            <p:ph sz="quarter" idx="11" hasCustomPrompt="1"/>
          </p:nvPr>
        </p:nvSpPr>
        <p:spPr>
          <a:xfrm>
            <a:off x="6291262" y="3894667"/>
            <a:ext cx="5545137" cy="2454080"/>
          </a:xfrm>
        </p:spPr>
        <p:txBody>
          <a:bodyPr/>
          <a:lstStyle>
            <a:lvl1pPr marL="0" indent="0">
              <a:buNone/>
              <a:defRPr/>
            </a:lvl1pPr>
          </a:lstStyle>
          <a:p>
            <a:pPr lvl="0"/>
            <a:r>
              <a:rPr lang="et-EE" dirty="0"/>
              <a:t>Object</a:t>
            </a:r>
            <a:endParaRPr lang="en-US" dirty="0"/>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26264" y="574862"/>
            <a:ext cx="3310135" cy="443485"/>
          </a:xfrm>
          <a:prstGeom prst="rect">
            <a:avLst/>
          </a:prstGeom>
        </p:spPr>
      </p:pic>
    </p:spTree>
    <p:extLst>
      <p:ext uri="{BB962C8B-B14F-4D97-AF65-F5344CB8AC3E}">
        <p14:creationId xmlns:p14="http://schemas.microsoft.com/office/powerpoint/2010/main" val="12379256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4. Tühi leh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58101" y="574862"/>
            <a:ext cx="3310135" cy="443485"/>
          </a:xfrm>
          <a:prstGeom prst="rect">
            <a:avLst/>
          </a:prstGeom>
        </p:spPr>
      </p:pic>
    </p:spTree>
    <p:extLst>
      <p:ext uri="{BB962C8B-B14F-4D97-AF65-F5344CB8AC3E}">
        <p14:creationId xmlns:p14="http://schemas.microsoft.com/office/powerpoint/2010/main" val="5212829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7. Sinine foto taus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0743"/>
          </a:xfrm>
          <a:prstGeom prst="rect">
            <a:avLst/>
          </a:prstGeom>
        </p:spPr>
      </p:pic>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71143" y="558548"/>
            <a:ext cx="3310135" cy="443485"/>
          </a:xfrm>
          <a:prstGeom prst="rect">
            <a:avLst/>
          </a:prstGeom>
        </p:spPr>
      </p:pic>
    </p:spTree>
    <p:extLst>
      <p:ext uri="{BB962C8B-B14F-4D97-AF65-F5344CB8AC3E}">
        <p14:creationId xmlns:p14="http://schemas.microsoft.com/office/powerpoint/2010/main" val="17275540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8. Sinine foto taus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1143" y="558548"/>
            <a:ext cx="3310135" cy="443485"/>
          </a:xfrm>
          <a:prstGeom prst="rect">
            <a:avLst/>
          </a:prstGeom>
        </p:spPr>
      </p:pic>
    </p:spTree>
    <p:extLst>
      <p:ext uri="{BB962C8B-B14F-4D97-AF65-F5344CB8AC3E}">
        <p14:creationId xmlns:p14="http://schemas.microsoft.com/office/powerpoint/2010/main" val="17881699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3392" y="1340768"/>
            <a:ext cx="10849205" cy="4824536"/>
          </a:xfrm>
        </p:spPr>
        <p:txBody>
          <a:bodyPr anchor="t">
            <a:normAutofit/>
          </a:bodyPr>
          <a:lstStyle>
            <a:lvl1pPr marL="182880" indent="-182880" algn="r" rtl="1">
              <a:buFont typeface="Arial" pitchFamily="34" charset="0"/>
              <a:buChar char="•"/>
              <a:defRPr sz="2400">
                <a:solidFill>
                  <a:schemeClr val="tx1">
                    <a:lumMod val="75000"/>
                    <a:lumOff val="25000"/>
                  </a:schemeClr>
                </a:solidFill>
                <a:cs typeface="Titr" panose="00000700000000000000" pitchFamily="2" charset="-78"/>
              </a:defRPr>
            </a:lvl1pPr>
            <a:lvl2pPr marL="411480" indent="-182880" algn="r" rtl="1">
              <a:buFont typeface="Arial" pitchFamily="34" charset="0"/>
              <a:buChar char="•"/>
              <a:defRPr sz="1800">
                <a:solidFill>
                  <a:schemeClr val="tx1">
                    <a:lumMod val="75000"/>
                    <a:lumOff val="25000"/>
                  </a:schemeClr>
                </a:solidFill>
                <a:cs typeface="Titr" panose="00000700000000000000" pitchFamily="2" charset="-78"/>
              </a:defRPr>
            </a:lvl2pPr>
            <a:lvl3pPr marL="594360" indent="-182880" algn="r" rtl="1">
              <a:buFont typeface="Arial" pitchFamily="34" charset="0"/>
              <a:buChar char="•"/>
              <a:defRPr sz="1800">
                <a:solidFill>
                  <a:schemeClr val="tx1">
                    <a:lumMod val="75000"/>
                    <a:lumOff val="25000"/>
                  </a:schemeClr>
                </a:solidFill>
                <a:cs typeface="Titr" panose="00000700000000000000" pitchFamily="2" charset="-78"/>
              </a:defRPr>
            </a:lvl3pPr>
            <a:lvl4pPr marL="777240" indent="-182880" algn="r" rtl="1">
              <a:buFont typeface="Arial" pitchFamily="34" charset="0"/>
              <a:buChar char="•"/>
              <a:defRPr sz="1800">
                <a:solidFill>
                  <a:schemeClr val="tx1">
                    <a:lumMod val="75000"/>
                    <a:lumOff val="25000"/>
                  </a:schemeClr>
                </a:solidFill>
                <a:cs typeface="Titr" panose="00000700000000000000" pitchFamily="2" charset="-78"/>
              </a:defRPr>
            </a:lvl4pPr>
            <a:lvl5pPr marL="960120" indent="-182880" algn="r" rtl="1">
              <a:buFont typeface="Arial" pitchFamily="34" charset="0"/>
              <a:buChar char="•"/>
              <a:defRPr sz="1800">
                <a:solidFill>
                  <a:schemeClr val="tx1">
                    <a:lumMod val="75000"/>
                    <a:lumOff val="25000"/>
                  </a:schemeClr>
                </a:solidFill>
                <a:cs typeface="Titr" panose="00000700000000000000" pitchFamily="2" charset="-78"/>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itle 15"/>
          <p:cNvSpPr>
            <a:spLocks noGrp="1"/>
          </p:cNvSpPr>
          <p:nvPr>
            <p:ph type="title"/>
          </p:nvPr>
        </p:nvSpPr>
        <p:spPr>
          <a:xfrm>
            <a:off x="623392" y="260648"/>
            <a:ext cx="10753195" cy="792088"/>
          </a:xfrm>
        </p:spPr>
        <p:txBody>
          <a:bodyPr>
            <a:normAutofit/>
          </a:bodyPr>
          <a:lstStyle>
            <a:lvl1pPr algn="r" rtl="1">
              <a:defRPr sz="3200">
                <a:solidFill>
                  <a:srgbClr val="C00000"/>
                </a:solidFill>
                <a:cs typeface="Titr" panose="00000700000000000000" pitchFamily="2" charset="-78"/>
              </a:defRPr>
            </a:lvl1pPr>
          </a:lstStyle>
          <a:p>
            <a:r>
              <a:rPr lang="en-US" dirty="0"/>
              <a:t>Click to edit Master title style</a:t>
            </a:r>
          </a:p>
        </p:txBody>
      </p:sp>
      <p:sp>
        <p:nvSpPr>
          <p:cNvPr id="10" name="Date Placeholder 9"/>
          <p:cNvSpPr>
            <a:spLocks noGrp="1"/>
          </p:cNvSpPr>
          <p:nvPr>
            <p:ph type="dt" sz="half" idx="10"/>
          </p:nvPr>
        </p:nvSpPr>
        <p:spPr/>
        <p:txBody>
          <a:bodyPr/>
          <a:lstStyle/>
          <a:p>
            <a:fld id="{A37DF765-0BF3-AD4E-BA56-4FDC48C9034E}" type="datetime1">
              <a:rPr lang="en-US" smtClean="0">
                <a:solidFill>
                  <a:prstClr val="black">
                    <a:lumMod val="50000"/>
                    <a:lumOff val="50000"/>
                  </a:prstClr>
                </a:solidFill>
              </a:rPr>
              <a:t>5/28/2024</a:t>
            </a:fld>
            <a:endParaRPr lang="en-AU">
              <a:solidFill>
                <a:prstClr val="black">
                  <a:lumMod val="50000"/>
                  <a:lumOff val="50000"/>
                </a:prstClr>
              </a:solidFill>
            </a:endParaRPr>
          </a:p>
        </p:txBody>
      </p:sp>
      <p:sp>
        <p:nvSpPr>
          <p:cNvPr id="11" name="Slide Number Placeholder 10"/>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a:t>
            </a:fld>
            <a:endParaRPr lang="en-AU">
              <a:solidFill>
                <a:prstClr val="black">
                  <a:lumMod val="50000"/>
                  <a:lumOff val="50000"/>
                </a:prstClr>
              </a:solidFill>
            </a:endParaRPr>
          </a:p>
        </p:txBody>
      </p:sp>
      <p:sp>
        <p:nvSpPr>
          <p:cNvPr id="12" name="Footer Placeholder 11"/>
          <p:cNvSpPr>
            <a:spLocks noGrp="1"/>
          </p:cNvSpPr>
          <p:nvPr>
            <p:ph type="ftr" sz="quarter" idx="12"/>
          </p:nvPr>
        </p:nvSpPr>
        <p:spPr/>
        <p:txBody>
          <a:bodyPr/>
          <a:lstStyle/>
          <a:p>
            <a:endParaRPr lang="en-AU">
              <a:solidFill>
                <a:prstClr val="black"/>
              </a:solidFill>
            </a:endParaRPr>
          </a:p>
        </p:txBody>
      </p:sp>
    </p:spTree>
    <p:extLst>
      <p:ext uri="{BB962C8B-B14F-4D97-AF65-F5344CB8AC3E}">
        <p14:creationId xmlns:p14="http://schemas.microsoft.com/office/powerpoint/2010/main" val="35708337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51200" y="3581400"/>
            <a:ext cx="5283200" cy="2133600"/>
          </a:xfrm>
        </p:spPr>
        <p:txBody>
          <a:bodyPr anchor="t">
            <a:normAutofit/>
          </a:bodyPr>
          <a:lstStyle>
            <a:lvl1pPr marL="0" indent="0" algn="r">
              <a:buNone/>
              <a:defRPr sz="1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6" name="Title 15"/>
          <p:cNvSpPr>
            <a:spLocks noGrp="1"/>
          </p:cNvSpPr>
          <p:nvPr>
            <p:ph type="title"/>
          </p:nvPr>
        </p:nvSpPr>
        <p:spPr>
          <a:xfrm>
            <a:off x="3251200" y="1447800"/>
            <a:ext cx="5283200" cy="2133600"/>
          </a:xfrm>
        </p:spPr>
        <p:txBody>
          <a:bodyPr anchor="b"/>
          <a:lstStyle/>
          <a:p>
            <a:r>
              <a:rPr lang="en-US"/>
              <a:t>Click to edit Master title style</a:t>
            </a:r>
            <a:endParaRPr lang="en-US" dirty="0"/>
          </a:p>
        </p:txBody>
      </p:sp>
      <p:sp>
        <p:nvSpPr>
          <p:cNvPr id="13" name="Date Placeholder 12"/>
          <p:cNvSpPr>
            <a:spLocks noGrp="1"/>
          </p:cNvSpPr>
          <p:nvPr>
            <p:ph type="dt" sz="half" idx="10"/>
          </p:nvPr>
        </p:nvSpPr>
        <p:spPr>
          <a:xfrm>
            <a:off x="4777318" y="6426202"/>
            <a:ext cx="3759199" cy="126999"/>
          </a:xfrm>
        </p:spPr>
        <p:txBody>
          <a:bodyPr/>
          <a:lstStyle/>
          <a:p>
            <a:fld id="{2BC67A52-7419-4FA8-9DFA-EF36036C9D68}" type="datetimeFigureOut">
              <a:rPr lang="en-AU" smtClean="0">
                <a:solidFill>
                  <a:prstClr val="black">
                    <a:lumMod val="50000"/>
                    <a:lumOff val="50000"/>
                  </a:prstClr>
                </a:solidFill>
              </a:rPr>
              <a:pPr/>
              <a:t>28/05/2024</a:t>
            </a:fld>
            <a:endParaRPr lang="en-AU">
              <a:solidFill>
                <a:prstClr val="black">
                  <a:lumMod val="50000"/>
                  <a:lumOff val="50000"/>
                </a:prstClr>
              </a:solidFill>
            </a:endParaRPr>
          </a:p>
        </p:txBody>
      </p:sp>
      <p:sp>
        <p:nvSpPr>
          <p:cNvPr id="14" name="Slide Number Placeholder 13"/>
          <p:cNvSpPr>
            <a:spLocks noGrp="1"/>
          </p:cNvSpPr>
          <p:nvPr>
            <p:ph type="sldNum" sz="quarter" idx="11"/>
          </p:nvPr>
        </p:nvSpPr>
        <p:spPr>
          <a:xfrm>
            <a:off x="8553301" y="6400800"/>
            <a:ext cx="609600" cy="152400"/>
          </a:xfrm>
        </p:spPr>
        <p:txBody>
          <a:bodyPr/>
          <a:lstStyle>
            <a:lvl1pPr algn="r">
              <a:defRPr/>
            </a:lvl1pPr>
          </a:lstStyle>
          <a:p>
            <a:fld id="{F06E539D-8AB8-485C-BFEF-50E8D5427D32}" type="slidenum">
              <a:rPr lang="en-AU" smtClean="0">
                <a:solidFill>
                  <a:prstClr val="black">
                    <a:lumMod val="50000"/>
                    <a:lumOff val="50000"/>
                  </a:prstClr>
                </a:solidFill>
              </a:rPr>
              <a:pPr/>
              <a:t>‹#›</a:t>
            </a:fld>
            <a:endParaRPr lang="en-AU">
              <a:solidFill>
                <a:prstClr val="black">
                  <a:lumMod val="50000"/>
                  <a:lumOff val="50000"/>
                </a:prstClr>
              </a:solidFill>
            </a:endParaRPr>
          </a:p>
        </p:txBody>
      </p:sp>
      <p:sp>
        <p:nvSpPr>
          <p:cNvPr id="15" name="Footer Placeholder 14"/>
          <p:cNvSpPr>
            <a:spLocks noGrp="1"/>
          </p:cNvSpPr>
          <p:nvPr>
            <p:ph type="ftr" sz="quarter" idx="12"/>
          </p:nvPr>
        </p:nvSpPr>
        <p:spPr>
          <a:xfrm>
            <a:off x="4775201" y="6296248"/>
            <a:ext cx="3761316" cy="152400"/>
          </a:xfrm>
        </p:spPr>
        <p:txBody>
          <a:bodyPr/>
          <a:lstStyle/>
          <a:p>
            <a:endParaRPr lang="en-AU">
              <a:solidFill>
                <a:prstClr val="black"/>
              </a:solidFill>
            </a:endParaRPr>
          </a:p>
        </p:txBody>
      </p:sp>
    </p:spTree>
    <p:extLst>
      <p:ext uri="{BB962C8B-B14F-4D97-AF65-F5344CB8AC3E}">
        <p14:creationId xmlns:p14="http://schemas.microsoft.com/office/powerpoint/2010/main" val="25690648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2896279"/>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10118" y="442913"/>
            <a:ext cx="10325100" cy="971550"/>
          </a:xfrm>
        </p:spPr>
        <p:txBody>
          <a:bodyPr/>
          <a:lstStyle/>
          <a:p>
            <a:r>
              <a:rPr lang="en-US"/>
              <a:t>Click to edit Master title style</a:t>
            </a:r>
          </a:p>
        </p:txBody>
      </p:sp>
      <p:sp>
        <p:nvSpPr>
          <p:cNvPr id="3" name="Table Placeholder 2"/>
          <p:cNvSpPr>
            <a:spLocks noGrp="1"/>
          </p:cNvSpPr>
          <p:nvPr>
            <p:ph type="tbl" idx="1"/>
          </p:nvPr>
        </p:nvSpPr>
        <p:spPr>
          <a:xfrm>
            <a:off x="518585" y="1560514"/>
            <a:ext cx="10331449" cy="4395787"/>
          </a:xfrm>
        </p:spPr>
        <p:txBody>
          <a:bodyPr/>
          <a:lstStyle/>
          <a:p>
            <a:pPr lvl="0"/>
            <a:endParaRPr lang="en-US" noProof="0"/>
          </a:p>
        </p:txBody>
      </p:sp>
      <p:sp>
        <p:nvSpPr>
          <p:cNvPr id="4" name="Slide Number Placeholder 3"/>
          <p:cNvSpPr>
            <a:spLocks noGrp="1"/>
          </p:cNvSpPr>
          <p:nvPr>
            <p:ph type="sldNum" sz="quarter" idx="10"/>
          </p:nvPr>
        </p:nvSpPr>
        <p:spPr/>
        <p:txBody>
          <a:bodyPr/>
          <a:lstStyle>
            <a:lvl1pPr>
              <a:defRPr smtClean="0"/>
            </a:lvl1pPr>
          </a:lstStyle>
          <a:p>
            <a:pPr>
              <a:defRPr/>
            </a:pPr>
            <a:r>
              <a:rPr lang="en-US"/>
              <a:t>BEA Confidential  |</a:t>
            </a:r>
            <a:r>
              <a:rPr lang="en-US">
                <a:solidFill>
                  <a:schemeClr val="tx1"/>
                </a:solidFill>
              </a:rPr>
              <a:t>   </a:t>
            </a:r>
            <a:fld id="{7ADFAFEB-264D-469D-B415-68E51E1D94A2}" type="slidenum">
              <a:rPr lang="ar-SA">
                <a:cs typeface="Arial" pitchFamily="34" charset="0"/>
              </a:rPr>
              <a:pPr>
                <a:defRPr/>
              </a:pPr>
              <a:t>‹#›</a:t>
            </a:fld>
            <a:endParaRPr lang="en-US" sz="1400">
              <a:solidFill>
                <a:schemeClr val="tx1"/>
              </a:solidFill>
            </a:endParaRPr>
          </a:p>
        </p:txBody>
      </p:sp>
    </p:spTree>
    <p:extLst>
      <p:ext uri="{BB962C8B-B14F-4D97-AF65-F5344CB8AC3E}">
        <p14:creationId xmlns:p14="http://schemas.microsoft.com/office/powerpoint/2010/main" val="2437542434"/>
      </p:ext>
    </p:extLst>
  </p:cSld>
  <p:clrMapOvr>
    <a:masterClrMapping/>
  </p:clrMapOvr>
  <p:transition>
    <p:wipe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867B1F-0B8C-49FC-9F7D-0DBD413A10F8}" type="datetimeFigureOut">
              <a:rPr lang="fa-IR" smtClean="0"/>
              <a:t>21/11/1445</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0AFE5C3C-81F1-42C0-AC15-9BDA84F643D3}" type="slidenum">
              <a:rPr lang="fa-IR" smtClean="0"/>
              <a:t>‹#›</a:t>
            </a:fld>
            <a:endParaRPr lang="fa-IR"/>
          </a:p>
        </p:txBody>
      </p:sp>
    </p:spTree>
    <p:extLst>
      <p:ext uri="{BB962C8B-B14F-4D97-AF65-F5344CB8AC3E}">
        <p14:creationId xmlns:p14="http://schemas.microsoft.com/office/powerpoint/2010/main" val="20611776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0118" y="442913"/>
            <a:ext cx="10325100" cy="971550"/>
          </a:xfrm>
        </p:spPr>
        <p:txBody>
          <a:bodyPr/>
          <a:lstStyle/>
          <a:p>
            <a:r>
              <a:rPr lang="en-US"/>
              <a:t>Click to edit Master title style</a:t>
            </a:r>
          </a:p>
        </p:txBody>
      </p:sp>
      <p:sp>
        <p:nvSpPr>
          <p:cNvPr id="3" name="Text Placeholder 2"/>
          <p:cNvSpPr>
            <a:spLocks noGrp="1"/>
          </p:cNvSpPr>
          <p:nvPr>
            <p:ph type="body" sz="half" idx="1"/>
          </p:nvPr>
        </p:nvSpPr>
        <p:spPr>
          <a:xfrm>
            <a:off x="518584" y="1560514"/>
            <a:ext cx="5063067" cy="4395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784851" y="1560514"/>
            <a:ext cx="5065183" cy="4395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smtClean="0"/>
            </a:lvl1pPr>
          </a:lstStyle>
          <a:p>
            <a:pPr>
              <a:defRPr/>
            </a:pPr>
            <a:r>
              <a:rPr lang="en-US"/>
              <a:t>BEA Confidential  |</a:t>
            </a:r>
            <a:r>
              <a:rPr lang="en-US">
                <a:solidFill>
                  <a:schemeClr val="tx1"/>
                </a:solidFill>
              </a:rPr>
              <a:t>   </a:t>
            </a:r>
            <a:fld id="{95650151-DCDC-495A-B549-BB8DACA468B4}" type="slidenum">
              <a:rPr lang="ar-SA">
                <a:cs typeface="Arial" pitchFamily="34" charset="0"/>
              </a:rPr>
              <a:pPr>
                <a:defRPr/>
              </a:pPr>
              <a:t>‹#›</a:t>
            </a:fld>
            <a:endParaRPr lang="en-US" sz="1400">
              <a:solidFill>
                <a:schemeClr val="tx1"/>
              </a:solidFill>
            </a:endParaRPr>
          </a:p>
        </p:txBody>
      </p:sp>
    </p:spTree>
    <p:extLst>
      <p:ext uri="{BB962C8B-B14F-4D97-AF65-F5344CB8AC3E}">
        <p14:creationId xmlns:p14="http://schemas.microsoft.com/office/powerpoint/2010/main" val="1421235327"/>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Pealkiri ja alapealkiri - 45kraadine taus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63644"/>
          </a:xfrm>
          <a:prstGeom prst="rect">
            <a:avLst/>
          </a:prstGeom>
        </p:spPr>
      </p:pic>
      <p:sp>
        <p:nvSpPr>
          <p:cNvPr id="7" name="Text Placeholder 6"/>
          <p:cNvSpPr>
            <a:spLocks noGrp="1"/>
          </p:cNvSpPr>
          <p:nvPr>
            <p:ph type="body" sz="quarter" idx="12" hasCustomPrompt="1"/>
          </p:nvPr>
        </p:nvSpPr>
        <p:spPr>
          <a:xfrm>
            <a:off x="1065213" y="4157132"/>
            <a:ext cx="5767387" cy="1451815"/>
          </a:xfrm>
        </p:spPr>
        <p:txBody>
          <a:bodyPr>
            <a:noAutofit/>
          </a:bodyPr>
          <a:lstStyle>
            <a:lvl1pPr marL="0" indent="0">
              <a:buNone/>
              <a:defRPr sz="2400" b="1" i="0">
                <a:solidFill>
                  <a:schemeClr val="bg1"/>
                </a:solidFill>
                <a:latin typeface="+mj-lt"/>
                <a:cs typeface="Times New Roman" panose="02020603050405020304" pitchFamily="18" charset="0"/>
              </a:defRPr>
            </a:lvl1pPr>
            <a:lvl2pPr>
              <a:defRPr sz="2400" b="1" i="0">
                <a:solidFill>
                  <a:schemeClr val="bg1"/>
                </a:solidFill>
                <a:latin typeface="Tinos" panose="02020603050405020304" pitchFamily="18" charset="0"/>
              </a:defRPr>
            </a:lvl2pPr>
            <a:lvl3pPr>
              <a:defRPr sz="2400" b="1" i="0">
                <a:solidFill>
                  <a:schemeClr val="bg1"/>
                </a:solidFill>
                <a:latin typeface="Tinos" panose="02020603050405020304" pitchFamily="18" charset="0"/>
              </a:defRPr>
            </a:lvl3pPr>
            <a:lvl4pPr>
              <a:defRPr sz="2400" b="1" i="0">
                <a:solidFill>
                  <a:schemeClr val="bg1"/>
                </a:solidFill>
                <a:latin typeface="Tinos" panose="02020603050405020304" pitchFamily="18" charset="0"/>
              </a:defRPr>
            </a:lvl4pPr>
            <a:lvl5pPr>
              <a:defRPr sz="2400" b="1" i="0">
                <a:solidFill>
                  <a:schemeClr val="bg1"/>
                </a:solidFill>
                <a:latin typeface="Tinos" panose="02020603050405020304" pitchFamily="18" charset="0"/>
              </a:defRPr>
            </a:lvl5pPr>
          </a:lstStyle>
          <a:p>
            <a:pPr lvl="0"/>
            <a:r>
              <a:rPr lang="et-EE" dirty="0"/>
              <a:t>Subtitle goes here</a:t>
            </a:r>
            <a:endParaRPr lang="en-US" dirty="0"/>
          </a:p>
        </p:txBody>
      </p:sp>
      <p:sp>
        <p:nvSpPr>
          <p:cNvPr id="13" name="Text Placeholder 3"/>
          <p:cNvSpPr>
            <a:spLocks noGrp="1"/>
          </p:cNvSpPr>
          <p:nvPr>
            <p:ph type="body" sz="quarter" idx="10" hasCustomPrompt="1"/>
          </p:nvPr>
        </p:nvSpPr>
        <p:spPr>
          <a:xfrm>
            <a:off x="1050215" y="2008706"/>
            <a:ext cx="5045785" cy="2148426"/>
          </a:xfrm>
        </p:spPr>
        <p:txBody>
          <a:bodyPr>
            <a:noAutofit/>
          </a:bodyPr>
          <a:lstStyle>
            <a:lvl1pPr marL="0" indent="0" algn="l">
              <a:buNone/>
              <a:defRPr sz="4600" b="1" i="0" baseline="0">
                <a:solidFill>
                  <a:schemeClr val="bg1"/>
                </a:solidFill>
                <a:latin typeface="+mj-lt"/>
                <a:cs typeface="Times New Roman" panose="02020603050405020304" pitchFamily="18" charset="0"/>
              </a:defRPr>
            </a:lvl1pPr>
            <a:lvl2pPr>
              <a:defRPr b="1" i="0">
                <a:solidFill>
                  <a:schemeClr val="bg1"/>
                </a:solidFill>
                <a:latin typeface="Tinos" panose="02020603050405020304" pitchFamily="18" charset="0"/>
              </a:defRPr>
            </a:lvl2pPr>
            <a:lvl3pPr>
              <a:defRPr b="1" i="0">
                <a:solidFill>
                  <a:schemeClr val="bg1"/>
                </a:solidFill>
                <a:latin typeface="Tinos" panose="02020603050405020304" pitchFamily="18" charset="0"/>
              </a:defRPr>
            </a:lvl3pPr>
            <a:lvl4pPr>
              <a:defRPr b="1" i="0">
                <a:solidFill>
                  <a:schemeClr val="bg1"/>
                </a:solidFill>
                <a:latin typeface="Tinos" panose="02020603050405020304" pitchFamily="18" charset="0"/>
              </a:defRPr>
            </a:lvl4pPr>
            <a:lvl5pPr>
              <a:defRPr b="1" i="0">
                <a:solidFill>
                  <a:schemeClr val="bg1"/>
                </a:solidFill>
                <a:latin typeface="Tinos" panose="02020603050405020304" pitchFamily="18" charset="0"/>
              </a:defRPr>
            </a:lvl5pPr>
          </a:lstStyle>
          <a:p>
            <a:pPr lvl="0"/>
            <a:r>
              <a:rPr lang="et-EE" dirty="0"/>
              <a:t>Write a catchy header here!</a:t>
            </a:r>
            <a:endParaRPr lang="en-US" dirty="0"/>
          </a:p>
        </p:txBody>
      </p:sp>
      <p:sp>
        <p:nvSpPr>
          <p:cNvPr id="14" name="Text Placeholder 5"/>
          <p:cNvSpPr>
            <a:spLocks noGrp="1"/>
          </p:cNvSpPr>
          <p:nvPr>
            <p:ph type="body" sz="quarter" idx="11" hasCustomPrompt="1"/>
          </p:nvPr>
        </p:nvSpPr>
        <p:spPr>
          <a:xfrm>
            <a:off x="1055016" y="6027738"/>
            <a:ext cx="3556000" cy="500062"/>
          </a:xfrm>
        </p:spPr>
        <p:txBody>
          <a:bodyPr/>
          <a:lstStyle>
            <a:lvl1pPr marL="0" indent="0" algn="l">
              <a:buNone/>
              <a:defRPr sz="1800" b="1" i="0" baseline="0">
                <a:solidFill>
                  <a:schemeClr val="bg1"/>
                </a:solidFill>
              </a:defRPr>
            </a:lvl1pPr>
          </a:lstStyle>
          <a:p>
            <a:pPr lvl="0"/>
            <a:r>
              <a:rPr lang="et-EE" dirty="0"/>
              <a:t>00.00.0000</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0215" y="558548"/>
            <a:ext cx="3310135" cy="443485"/>
          </a:xfrm>
          <a:prstGeom prst="rect">
            <a:avLst/>
          </a:prstGeom>
        </p:spPr>
      </p:pic>
    </p:spTree>
    <p:extLst>
      <p:ext uri="{BB962C8B-B14F-4D97-AF65-F5344CB8AC3E}">
        <p14:creationId xmlns:p14="http://schemas.microsoft.com/office/powerpoint/2010/main" val="9881124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foto, alapealkiri, teks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065229" y="0"/>
            <a:ext cx="4311104" cy="6858000"/>
          </a:xfrm>
        </p:spPr>
        <p:txBody>
          <a:bodyPr/>
          <a:lstStyle>
            <a:lvl1pPr marL="0" indent="0">
              <a:buNone/>
              <a:defRPr/>
            </a:lvl1pPr>
            <a:lvl2pPr>
              <a:defRPr sz="1400"/>
            </a:lvl2pPr>
            <a:lvl3pPr>
              <a:defRPr sz="1500"/>
            </a:lvl3pPr>
          </a:lstStyle>
          <a:p>
            <a:pPr lvl="0"/>
            <a:r>
              <a:rPr lang="et-EE" dirty="0"/>
              <a:t>Object</a:t>
            </a:r>
            <a:endParaRPr lang="en-US" dirty="0"/>
          </a:p>
        </p:txBody>
      </p:sp>
      <p:sp>
        <p:nvSpPr>
          <p:cNvPr id="7" name="Text Placeholder 6"/>
          <p:cNvSpPr>
            <a:spLocks noGrp="1"/>
          </p:cNvSpPr>
          <p:nvPr>
            <p:ph type="body" sz="quarter" idx="10" hasCustomPrompt="1"/>
          </p:nvPr>
        </p:nvSpPr>
        <p:spPr>
          <a:xfrm>
            <a:off x="6113462" y="1997605"/>
            <a:ext cx="5070475" cy="1431395"/>
          </a:xfrm>
        </p:spPr>
        <p:txBody>
          <a:bodyPr>
            <a:normAutofit/>
          </a:bodyPr>
          <a:lstStyle>
            <a:lvl1pPr marL="0" indent="0">
              <a:buNone/>
              <a:defRPr sz="3400" b="1" i="0" baseline="0"/>
            </a:lvl1pPr>
          </a:lstStyle>
          <a:p>
            <a:pPr lvl="0"/>
            <a:r>
              <a:rPr lang="et-EE" dirty="0"/>
              <a:t>Write a catchy header here!</a:t>
            </a:r>
            <a:endParaRPr lang="en-US" dirty="0"/>
          </a:p>
        </p:txBody>
      </p:sp>
      <p:sp>
        <p:nvSpPr>
          <p:cNvPr id="9" name="Text Placeholder 8"/>
          <p:cNvSpPr>
            <a:spLocks noGrp="1"/>
          </p:cNvSpPr>
          <p:nvPr>
            <p:ph type="body" sz="quarter" idx="11" hasCustomPrompt="1"/>
          </p:nvPr>
        </p:nvSpPr>
        <p:spPr>
          <a:xfrm>
            <a:off x="6113462" y="3424844"/>
            <a:ext cx="5070475" cy="2176463"/>
          </a:xfrm>
        </p:spPr>
        <p:txBody>
          <a:bodyPr>
            <a:noAutofit/>
          </a:bodyPr>
          <a:lstStyle>
            <a:lvl1pPr marL="0" indent="0">
              <a:buNone/>
              <a:defRPr sz="1800" baseline="0"/>
            </a:lvl1pPr>
          </a:lstStyle>
          <a:p>
            <a:pPr lvl="0"/>
            <a:r>
              <a:rPr lang="et-EE" dirty="0"/>
              <a:t>Lorem ipsum dolor sit amet, consectetur adipiscing elit. Praesent non consequat velit, in ultricies purus. In in eros orci. Duis lacinia tempus est, vel gravida ipsum lacinia in. Nam porttitor, eros in tristique bibendum, arcu magna eleifend tortor, non lacinia magna sem vel mauris. </a:t>
            </a:r>
            <a:endParaRPr lang="en-US" dirty="0"/>
          </a:p>
        </p:txBody>
      </p:sp>
      <p:pic>
        <p:nvPicPr>
          <p:cNvPr id="2" name="Picture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55732" y="574862"/>
            <a:ext cx="3310135" cy="443485"/>
          </a:xfrm>
          <a:prstGeom prst="rect">
            <a:avLst/>
          </a:prstGeom>
        </p:spPr>
      </p:pic>
    </p:spTree>
    <p:extLst>
      <p:ext uri="{BB962C8B-B14F-4D97-AF65-F5344CB8AC3E}">
        <p14:creationId xmlns:p14="http://schemas.microsoft.com/office/powerpoint/2010/main" val="2687255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 Loetelu ja foto">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065229" y="0"/>
            <a:ext cx="4311104" cy="6858000"/>
          </a:xfrm>
        </p:spPr>
        <p:txBody>
          <a:bodyPr/>
          <a:lstStyle>
            <a:lvl1pPr marL="0" indent="0">
              <a:buNone/>
              <a:defRPr baseline="0"/>
            </a:lvl1pPr>
            <a:lvl2pPr>
              <a:defRPr sz="1400"/>
            </a:lvl2pPr>
            <a:lvl3pPr>
              <a:defRPr sz="1500"/>
            </a:lvl3pPr>
          </a:lstStyle>
          <a:p>
            <a:pPr lvl="0"/>
            <a:r>
              <a:rPr lang="et-EE" dirty="0"/>
              <a:t>Object</a:t>
            </a:r>
            <a:endParaRPr lang="en-US" dirty="0"/>
          </a:p>
        </p:txBody>
      </p:sp>
      <p:sp>
        <p:nvSpPr>
          <p:cNvPr id="9" name="Text Placeholder 8"/>
          <p:cNvSpPr>
            <a:spLocks noGrp="1"/>
          </p:cNvSpPr>
          <p:nvPr>
            <p:ph type="body" sz="quarter" idx="11" hasCustomPrompt="1"/>
          </p:nvPr>
        </p:nvSpPr>
        <p:spPr>
          <a:xfrm>
            <a:off x="6113462" y="1972734"/>
            <a:ext cx="5070475" cy="4351866"/>
          </a:xfrm>
        </p:spPr>
        <p:txBody>
          <a:bodyPr>
            <a:noAutofit/>
          </a:bodyPr>
          <a:lstStyle>
            <a:lvl1pPr marL="285750" marR="0" indent="-285750" algn="l" defTabSz="914400" rtl="0" eaLnBrk="1" fontAlgn="auto" latinLnBrk="0" hangingPunct="1">
              <a:lnSpc>
                <a:spcPct val="120000"/>
              </a:lnSpc>
              <a:spcBef>
                <a:spcPts val="1000"/>
              </a:spcBef>
              <a:spcAft>
                <a:spcPts val="0"/>
              </a:spcAft>
              <a:buClr>
                <a:srgbClr val="0061AA"/>
              </a:buClr>
              <a:buSzTx/>
              <a:buFont typeface="Arial" panose="020B0604020202020204" pitchFamily="34" charset="0"/>
              <a:buChar char="•"/>
              <a:tabLst/>
              <a:defRPr sz="1800" baseline="0"/>
            </a:lvl1pPr>
          </a:lstStyle>
          <a:p>
            <a:pPr lvl="0"/>
            <a:r>
              <a:rPr lang="et-EE" dirty="0"/>
              <a:t>Lorem ipsum dolor sit amet, consectetur adipiscing elit. Praesent non consequat velit, in ultricies purus.</a:t>
            </a:r>
          </a:p>
          <a:p>
            <a:pPr lvl="0"/>
            <a:r>
              <a:rPr lang="fr-FR" dirty="0"/>
              <a:t>Ut </a:t>
            </a:r>
            <a:r>
              <a:rPr lang="fr-FR" dirty="0" err="1"/>
              <a:t>porttitor</a:t>
            </a:r>
            <a:r>
              <a:rPr lang="fr-FR" dirty="0"/>
              <a:t> </a:t>
            </a:r>
            <a:r>
              <a:rPr lang="fr-FR" dirty="0" err="1"/>
              <a:t>lobortis</a:t>
            </a:r>
            <a:r>
              <a:rPr lang="fr-FR" dirty="0"/>
              <a:t> </a:t>
            </a:r>
            <a:r>
              <a:rPr lang="fr-FR" dirty="0" err="1"/>
              <a:t>sodales</a:t>
            </a:r>
            <a:r>
              <a:rPr lang="fr-FR" dirty="0"/>
              <a:t>. </a:t>
            </a:r>
            <a:r>
              <a:rPr lang="fr-FR" dirty="0" err="1"/>
              <a:t>Pellentesque</a:t>
            </a:r>
            <a:r>
              <a:rPr lang="fr-FR" dirty="0"/>
              <a:t> </a:t>
            </a:r>
            <a:r>
              <a:rPr lang="fr-FR" dirty="0" err="1"/>
              <a:t>sapien</a:t>
            </a:r>
            <a:r>
              <a:rPr lang="fr-FR" dirty="0"/>
              <a:t> </a:t>
            </a:r>
            <a:r>
              <a:rPr lang="fr-FR" dirty="0" err="1"/>
              <a:t>dui</a:t>
            </a:r>
            <a:r>
              <a:rPr lang="fr-FR" dirty="0"/>
              <a:t>, </a:t>
            </a:r>
            <a:r>
              <a:rPr lang="fr-FR" dirty="0" err="1"/>
              <a:t>aliquam</a:t>
            </a:r>
            <a:r>
              <a:rPr lang="fr-FR" dirty="0"/>
              <a:t> ut </a:t>
            </a:r>
            <a:r>
              <a:rPr lang="fr-FR" dirty="0" err="1"/>
              <a:t>interdum</a:t>
            </a:r>
            <a:r>
              <a:rPr lang="fr-FR" dirty="0"/>
              <a:t> </a:t>
            </a:r>
            <a:r>
              <a:rPr lang="fr-FR" dirty="0" err="1"/>
              <a:t>ultrices</a:t>
            </a:r>
            <a:r>
              <a:rPr lang="fr-FR" dirty="0"/>
              <a:t>, </a:t>
            </a:r>
            <a:r>
              <a:rPr lang="fr-FR" dirty="0" err="1"/>
              <a:t>ornare</a:t>
            </a:r>
            <a:r>
              <a:rPr lang="fr-FR" dirty="0"/>
              <a:t> </a:t>
            </a:r>
            <a:r>
              <a:rPr lang="fr-FR" dirty="0" err="1"/>
              <a:t>sed</a:t>
            </a:r>
            <a:r>
              <a:rPr lang="fr-FR" dirty="0"/>
              <a:t> </a:t>
            </a:r>
            <a:r>
              <a:rPr lang="fr-FR" dirty="0" err="1"/>
              <a:t>lorem</a:t>
            </a:r>
            <a:r>
              <a:rPr lang="fr-FR" dirty="0"/>
              <a:t>. </a:t>
            </a:r>
            <a:endParaRPr lang="et-EE" dirty="0"/>
          </a:p>
          <a:p>
            <a:pPr marL="285750" marR="0" lvl="0" indent="-285750" algn="l" defTabSz="914400" rtl="0" eaLnBrk="1" fontAlgn="auto" latinLnBrk="0" hangingPunct="1">
              <a:lnSpc>
                <a:spcPct val="120000"/>
              </a:lnSpc>
              <a:spcBef>
                <a:spcPts val="1000"/>
              </a:spcBef>
              <a:spcAft>
                <a:spcPts val="0"/>
              </a:spcAft>
              <a:buClr>
                <a:srgbClr val="0061AA"/>
              </a:buClr>
              <a:buSzTx/>
              <a:buFont typeface="Arial" panose="020B0604020202020204" pitchFamily="34" charset="0"/>
              <a:buChar char="•"/>
              <a:tabLst/>
              <a:defRPr/>
            </a:pPr>
            <a:r>
              <a:rPr lang="fr-FR" dirty="0" err="1"/>
              <a:t>Mauris</a:t>
            </a:r>
            <a:r>
              <a:rPr lang="fr-FR" dirty="0"/>
              <a:t> </a:t>
            </a:r>
            <a:r>
              <a:rPr lang="fr-FR" dirty="0" err="1"/>
              <a:t>gravida</a:t>
            </a:r>
            <a:r>
              <a:rPr lang="fr-FR" dirty="0"/>
              <a:t> erat vitae </a:t>
            </a:r>
            <a:r>
              <a:rPr lang="fr-FR" dirty="0" err="1"/>
              <a:t>odio</a:t>
            </a:r>
            <a:r>
              <a:rPr lang="fr-FR" dirty="0"/>
              <a:t> </a:t>
            </a:r>
            <a:r>
              <a:rPr lang="fr-FR" dirty="0" err="1"/>
              <a:t>convallis</a:t>
            </a:r>
            <a:r>
              <a:rPr lang="fr-FR" dirty="0"/>
              <a:t> </a:t>
            </a:r>
            <a:r>
              <a:rPr lang="fr-FR" dirty="0" err="1"/>
              <a:t>facilisis</a:t>
            </a:r>
            <a:r>
              <a:rPr lang="fr-FR" dirty="0"/>
              <a:t>.</a:t>
            </a:r>
            <a:endParaRPr lang="en-US" dirty="0"/>
          </a:p>
          <a:p>
            <a:pPr lvl="0"/>
            <a:r>
              <a:rPr lang="et-EE" dirty="0"/>
              <a:t>Praesent non consequat velit, in ultricies purus.</a:t>
            </a:r>
          </a:p>
          <a:p>
            <a:pPr lvl="0"/>
            <a:r>
              <a:rPr lang="et-EE" dirty="0"/>
              <a:t>In sagittis cursus odio quis aliquet. Vestibulum ante ipsum primis in faucibus orci luctus et ultrices.</a:t>
            </a:r>
            <a:endParaRPr lang="en-US" dirty="0"/>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55732" y="574862"/>
            <a:ext cx="3310135" cy="443485"/>
          </a:xfrm>
          <a:prstGeom prst="rect">
            <a:avLst/>
          </a:prstGeom>
        </p:spPr>
      </p:pic>
    </p:spTree>
    <p:extLst>
      <p:ext uri="{BB962C8B-B14F-4D97-AF65-F5344CB8AC3E}">
        <p14:creationId xmlns:p14="http://schemas.microsoft.com/office/powerpoint/2010/main" val="2153067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Pealkiri, loetelu ja joonis">
    <p:bg>
      <p:bgPr>
        <a:solidFill>
          <a:srgbClr val="0061AA"/>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6105525" y="4148138"/>
            <a:ext cx="5770563" cy="2157412"/>
          </a:xfrm>
        </p:spPr>
        <p:txBody>
          <a:bodyPr>
            <a:normAutofit/>
          </a:bodyPr>
          <a:lstStyle>
            <a:lvl1pPr marL="0" indent="0">
              <a:buNone/>
              <a:defRPr sz="1800" baseline="0">
                <a:solidFill>
                  <a:schemeClr val="bg1"/>
                </a:solidFill>
                <a:latin typeface="+mj-lt"/>
                <a:cs typeface="Times New Roman" panose="02020603050405020304" pitchFamily="18" charset="0"/>
              </a:defRPr>
            </a:lvl1pPr>
            <a:lvl2pPr marL="457200" indent="0">
              <a:buNone/>
              <a:defRPr>
                <a:solidFill>
                  <a:schemeClr val="bg1"/>
                </a:solidFill>
                <a:latin typeface="Tinos" panose="02020603050405020304" pitchFamily="18" charset="0"/>
              </a:defRPr>
            </a:lvl2pPr>
            <a:lvl3pPr marL="914400" indent="0">
              <a:buNone/>
              <a:defRPr>
                <a:solidFill>
                  <a:schemeClr val="bg1"/>
                </a:solidFill>
                <a:latin typeface="Tinos" panose="02020603050405020304" pitchFamily="18" charset="0"/>
              </a:defRPr>
            </a:lvl3pPr>
            <a:lvl4pPr marL="1371600" indent="0">
              <a:buNone/>
              <a:defRPr>
                <a:solidFill>
                  <a:schemeClr val="bg1"/>
                </a:solidFill>
                <a:latin typeface="Tinos" panose="02020603050405020304" pitchFamily="18" charset="0"/>
              </a:defRPr>
            </a:lvl4pPr>
            <a:lvl5pPr marL="1828800" indent="0">
              <a:buNone/>
              <a:defRPr>
                <a:solidFill>
                  <a:schemeClr val="bg1"/>
                </a:solidFill>
                <a:latin typeface="Tinos" panose="02020603050405020304" pitchFamily="18" charset="0"/>
              </a:defRPr>
            </a:lvl5pPr>
          </a:lstStyle>
          <a:p>
            <a:pPr lvl="0"/>
            <a:r>
              <a:rPr lang="et-EE" dirty="0"/>
              <a:t>Lorem ipsum dolor sit amet, consectetur adipiscing elit. Praesent non consequat velit, in ultricies purus. In in eros orci. Duis lacinia tempus est, vel gravida ipsum lacinia in. Nam porttitor, eros in tristique bibendum, arcu magna eleifend tortor, non lacinia magna sem vel mauris. Quisque bibendum suscipit mauris a sagittis.</a:t>
            </a:r>
            <a:endParaRPr lang="en-US" dirty="0"/>
          </a:p>
        </p:txBody>
      </p:sp>
      <p:sp>
        <p:nvSpPr>
          <p:cNvPr id="9" name="Text Placeholder 8"/>
          <p:cNvSpPr>
            <a:spLocks noGrp="1"/>
          </p:cNvSpPr>
          <p:nvPr>
            <p:ph type="body" sz="quarter" idx="11" hasCustomPrompt="1"/>
          </p:nvPr>
        </p:nvSpPr>
        <p:spPr>
          <a:xfrm>
            <a:off x="6105525" y="2682814"/>
            <a:ext cx="5780088" cy="1465323"/>
          </a:xfrm>
        </p:spPr>
        <p:txBody>
          <a:bodyPr>
            <a:noAutofit/>
          </a:bodyPr>
          <a:lstStyle>
            <a:lvl1pPr marL="0" indent="0" algn="l">
              <a:buNone/>
              <a:defRPr sz="3400" b="1" i="0" baseline="0">
                <a:solidFill>
                  <a:schemeClr val="bg1"/>
                </a:solidFill>
                <a:latin typeface="+mj-lt"/>
                <a:cs typeface="Times New Roman" panose="02020603050405020304" pitchFamily="18" charset="0"/>
              </a:defRPr>
            </a:lvl1pPr>
            <a:lvl2pPr>
              <a:defRPr sz="3600" b="1" i="0">
                <a:solidFill>
                  <a:schemeClr val="bg1"/>
                </a:solidFill>
                <a:latin typeface="Tinos" panose="02020603050405020304" pitchFamily="18" charset="0"/>
              </a:defRPr>
            </a:lvl2pPr>
            <a:lvl3pPr>
              <a:defRPr sz="3600" b="1" i="0">
                <a:solidFill>
                  <a:schemeClr val="bg1"/>
                </a:solidFill>
                <a:latin typeface="Tinos" panose="02020603050405020304" pitchFamily="18" charset="0"/>
              </a:defRPr>
            </a:lvl3pPr>
            <a:lvl4pPr>
              <a:defRPr sz="3600" b="1" i="0">
                <a:solidFill>
                  <a:schemeClr val="bg1"/>
                </a:solidFill>
                <a:latin typeface="Tinos" panose="02020603050405020304" pitchFamily="18" charset="0"/>
              </a:defRPr>
            </a:lvl4pPr>
            <a:lvl5pPr>
              <a:defRPr sz="3600" b="1" i="0">
                <a:solidFill>
                  <a:schemeClr val="bg1"/>
                </a:solidFill>
                <a:latin typeface="Tinos" panose="02020603050405020304" pitchFamily="18" charset="0"/>
              </a:defRPr>
            </a:lvl5pPr>
          </a:lstStyle>
          <a:p>
            <a:pPr lvl="0"/>
            <a:r>
              <a:rPr lang="et-EE" dirty="0"/>
              <a:t>Write a catchy header here!</a:t>
            </a:r>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65953" y="558548"/>
            <a:ext cx="3310135" cy="443485"/>
          </a:xfrm>
          <a:prstGeom prst="rect">
            <a:avLst/>
          </a:prstGeom>
        </p:spPr>
      </p:pic>
    </p:spTree>
    <p:extLst>
      <p:ext uri="{BB962C8B-B14F-4D97-AF65-F5344CB8AC3E}">
        <p14:creationId xmlns:p14="http://schemas.microsoft.com/office/powerpoint/2010/main" val="28546757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 Pealkiri, loetelu ja joonis">
    <p:bg>
      <p:bgPr>
        <a:solidFill>
          <a:srgbClr val="0061AA"/>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745512" y="-1758746"/>
            <a:ext cx="6858000" cy="6858000"/>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75478" y="558548"/>
            <a:ext cx="3310135" cy="443485"/>
          </a:xfrm>
          <a:prstGeom prst="rect">
            <a:avLst/>
          </a:prstGeom>
        </p:spPr>
      </p:pic>
      <p:sp>
        <p:nvSpPr>
          <p:cNvPr id="6" name="Text Placeholder 4"/>
          <p:cNvSpPr>
            <a:spLocks noGrp="1"/>
          </p:cNvSpPr>
          <p:nvPr>
            <p:ph type="body" sz="quarter" idx="10" hasCustomPrompt="1"/>
          </p:nvPr>
        </p:nvSpPr>
        <p:spPr>
          <a:xfrm>
            <a:off x="6105525" y="4148138"/>
            <a:ext cx="5770563" cy="2157412"/>
          </a:xfrm>
        </p:spPr>
        <p:txBody>
          <a:bodyPr>
            <a:normAutofit/>
          </a:bodyPr>
          <a:lstStyle>
            <a:lvl1pPr marL="0" indent="0">
              <a:buNone/>
              <a:defRPr sz="1800" baseline="0">
                <a:solidFill>
                  <a:schemeClr val="bg1"/>
                </a:solidFill>
                <a:latin typeface="+mj-lt"/>
                <a:cs typeface="Times New Roman" panose="02020603050405020304" pitchFamily="18" charset="0"/>
              </a:defRPr>
            </a:lvl1pPr>
            <a:lvl2pPr marL="457200" indent="0">
              <a:buNone/>
              <a:defRPr>
                <a:solidFill>
                  <a:schemeClr val="bg1"/>
                </a:solidFill>
                <a:latin typeface="Tinos" panose="02020603050405020304" pitchFamily="18" charset="0"/>
              </a:defRPr>
            </a:lvl2pPr>
            <a:lvl3pPr marL="914400" indent="0">
              <a:buNone/>
              <a:defRPr>
                <a:solidFill>
                  <a:schemeClr val="bg1"/>
                </a:solidFill>
                <a:latin typeface="Tinos" panose="02020603050405020304" pitchFamily="18" charset="0"/>
              </a:defRPr>
            </a:lvl3pPr>
            <a:lvl4pPr marL="1371600" indent="0">
              <a:buNone/>
              <a:defRPr>
                <a:solidFill>
                  <a:schemeClr val="bg1"/>
                </a:solidFill>
                <a:latin typeface="Tinos" panose="02020603050405020304" pitchFamily="18" charset="0"/>
              </a:defRPr>
            </a:lvl4pPr>
            <a:lvl5pPr marL="1828800" indent="0">
              <a:buNone/>
              <a:defRPr>
                <a:solidFill>
                  <a:schemeClr val="bg1"/>
                </a:solidFill>
                <a:latin typeface="Tinos" panose="02020603050405020304" pitchFamily="18" charset="0"/>
              </a:defRPr>
            </a:lvl5pPr>
          </a:lstStyle>
          <a:p>
            <a:pPr lvl="0"/>
            <a:r>
              <a:rPr lang="et-EE" dirty="0"/>
              <a:t>Lorem ipsum dolor sit amet, consectetur adipiscing elit. Praesent non consequat velit, in ultricies purus. In in eros orci. Duis lacinia tempus est, vel gravida ipsum lacinia in. Nam porttitor, eros in tristique bibendum, arcu magna eleifend tortor, non lacinia magna sem vel mauris. Quisque bibendum suscipit mauris a sagittis.</a:t>
            </a:r>
            <a:endParaRPr lang="en-US" dirty="0"/>
          </a:p>
        </p:txBody>
      </p:sp>
      <p:sp>
        <p:nvSpPr>
          <p:cNvPr id="8" name="Text Placeholder 8"/>
          <p:cNvSpPr>
            <a:spLocks noGrp="1"/>
          </p:cNvSpPr>
          <p:nvPr>
            <p:ph type="body" sz="quarter" idx="11" hasCustomPrompt="1"/>
          </p:nvPr>
        </p:nvSpPr>
        <p:spPr>
          <a:xfrm>
            <a:off x="6105525" y="2682814"/>
            <a:ext cx="5780088" cy="1465323"/>
          </a:xfrm>
        </p:spPr>
        <p:txBody>
          <a:bodyPr>
            <a:noAutofit/>
          </a:bodyPr>
          <a:lstStyle>
            <a:lvl1pPr marL="0" indent="0" algn="l">
              <a:buNone/>
              <a:defRPr sz="3400" b="1" i="0" baseline="0">
                <a:solidFill>
                  <a:schemeClr val="bg1"/>
                </a:solidFill>
                <a:latin typeface="+mj-lt"/>
                <a:cs typeface="Times New Roman" panose="02020603050405020304" pitchFamily="18" charset="0"/>
              </a:defRPr>
            </a:lvl1pPr>
            <a:lvl2pPr>
              <a:defRPr sz="3600" b="1" i="0">
                <a:solidFill>
                  <a:schemeClr val="bg1"/>
                </a:solidFill>
                <a:latin typeface="Tinos" panose="02020603050405020304" pitchFamily="18" charset="0"/>
              </a:defRPr>
            </a:lvl2pPr>
            <a:lvl3pPr>
              <a:defRPr sz="3600" b="1" i="0">
                <a:solidFill>
                  <a:schemeClr val="bg1"/>
                </a:solidFill>
                <a:latin typeface="Tinos" panose="02020603050405020304" pitchFamily="18" charset="0"/>
              </a:defRPr>
            </a:lvl3pPr>
            <a:lvl4pPr>
              <a:defRPr sz="3600" b="1" i="0">
                <a:solidFill>
                  <a:schemeClr val="bg1"/>
                </a:solidFill>
                <a:latin typeface="Tinos" panose="02020603050405020304" pitchFamily="18" charset="0"/>
              </a:defRPr>
            </a:lvl4pPr>
            <a:lvl5pPr>
              <a:defRPr sz="3600" b="1" i="0">
                <a:solidFill>
                  <a:schemeClr val="bg1"/>
                </a:solidFill>
                <a:latin typeface="Tinos" panose="02020603050405020304" pitchFamily="18" charset="0"/>
              </a:defRPr>
            </a:lvl5pPr>
          </a:lstStyle>
          <a:p>
            <a:pPr lvl="0"/>
            <a:r>
              <a:rPr lang="et-EE" dirty="0"/>
              <a:t>Write a catchy header here!</a:t>
            </a:r>
            <a:endParaRPr lang="en-US" dirty="0"/>
          </a:p>
        </p:txBody>
      </p:sp>
    </p:spTree>
    <p:extLst>
      <p:ext uri="{BB962C8B-B14F-4D97-AF65-F5344CB8AC3E}">
        <p14:creationId xmlns:p14="http://schemas.microsoft.com/office/powerpoint/2010/main" val="31198593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 Pealkiri, loetelu ja joonis">
    <p:bg>
      <p:bgPr>
        <a:solidFill>
          <a:srgbClr val="0061AA"/>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1358" y="-986641"/>
            <a:ext cx="5981756" cy="5981756"/>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75478" y="558548"/>
            <a:ext cx="3310135" cy="443485"/>
          </a:xfrm>
          <a:prstGeom prst="rect">
            <a:avLst/>
          </a:prstGeom>
        </p:spPr>
      </p:pic>
      <p:sp>
        <p:nvSpPr>
          <p:cNvPr id="6" name="Text Placeholder 4"/>
          <p:cNvSpPr>
            <a:spLocks noGrp="1"/>
          </p:cNvSpPr>
          <p:nvPr>
            <p:ph type="body" sz="quarter" idx="10" hasCustomPrompt="1"/>
          </p:nvPr>
        </p:nvSpPr>
        <p:spPr>
          <a:xfrm>
            <a:off x="6105525" y="4148138"/>
            <a:ext cx="5770563" cy="2157412"/>
          </a:xfrm>
        </p:spPr>
        <p:txBody>
          <a:bodyPr>
            <a:normAutofit/>
          </a:bodyPr>
          <a:lstStyle>
            <a:lvl1pPr marL="0" indent="0">
              <a:buNone/>
              <a:defRPr sz="1800" baseline="0">
                <a:solidFill>
                  <a:schemeClr val="bg1"/>
                </a:solidFill>
                <a:latin typeface="+mj-lt"/>
                <a:cs typeface="Times New Roman" panose="02020603050405020304" pitchFamily="18" charset="0"/>
              </a:defRPr>
            </a:lvl1pPr>
            <a:lvl2pPr marL="457200" indent="0">
              <a:buNone/>
              <a:defRPr>
                <a:solidFill>
                  <a:schemeClr val="bg1"/>
                </a:solidFill>
                <a:latin typeface="Tinos" panose="02020603050405020304" pitchFamily="18" charset="0"/>
              </a:defRPr>
            </a:lvl2pPr>
            <a:lvl3pPr marL="914400" indent="0">
              <a:buNone/>
              <a:defRPr>
                <a:solidFill>
                  <a:schemeClr val="bg1"/>
                </a:solidFill>
                <a:latin typeface="Tinos" panose="02020603050405020304" pitchFamily="18" charset="0"/>
              </a:defRPr>
            </a:lvl3pPr>
            <a:lvl4pPr marL="1371600" indent="0">
              <a:buNone/>
              <a:defRPr>
                <a:solidFill>
                  <a:schemeClr val="bg1"/>
                </a:solidFill>
                <a:latin typeface="Tinos" panose="02020603050405020304" pitchFamily="18" charset="0"/>
              </a:defRPr>
            </a:lvl4pPr>
            <a:lvl5pPr marL="1828800" indent="0">
              <a:buNone/>
              <a:defRPr>
                <a:solidFill>
                  <a:schemeClr val="bg1"/>
                </a:solidFill>
                <a:latin typeface="Tinos" panose="02020603050405020304" pitchFamily="18" charset="0"/>
              </a:defRPr>
            </a:lvl5pPr>
          </a:lstStyle>
          <a:p>
            <a:pPr lvl="0"/>
            <a:r>
              <a:rPr lang="et-EE" dirty="0"/>
              <a:t>Lorem ipsum dolor sit amet, consectetur adipiscing elit. Praesent non consequat velit, in ultricies purus. In in eros orci. Duis lacinia tempus est, vel gravida ipsum lacinia in. Nam porttitor, eros in tristique bibendum, arcu magna eleifend tortor, non lacinia magna sem vel mauris. Quisque bibendum suscipit mauris a sagittis.</a:t>
            </a:r>
            <a:endParaRPr lang="en-US" dirty="0"/>
          </a:p>
        </p:txBody>
      </p:sp>
      <p:sp>
        <p:nvSpPr>
          <p:cNvPr id="8" name="Text Placeholder 8"/>
          <p:cNvSpPr>
            <a:spLocks noGrp="1"/>
          </p:cNvSpPr>
          <p:nvPr>
            <p:ph type="body" sz="quarter" idx="11" hasCustomPrompt="1"/>
          </p:nvPr>
        </p:nvSpPr>
        <p:spPr>
          <a:xfrm>
            <a:off x="6105525" y="2682814"/>
            <a:ext cx="5780088" cy="1465323"/>
          </a:xfrm>
        </p:spPr>
        <p:txBody>
          <a:bodyPr>
            <a:noAutofit/>
          </a:bodyPr>
          <a:lstStyle>
            <a:lvl1pPr marL="0" indent="0" algn="l">
              <a:buNone/>
              <a:defRPr sz="3400" b="1" i="0" baseline="0">
                <a:solidFill>
                  <a:schemeClr val="bg1"/>
                </a:solidFill>
                <a:latin typeface="+mj-lt"/>
                <a:cs typeface="Times New Roman" panose="02020603050405020304" pitchFamily="18" charset="0"/>
              </a:defRPr>
            </a:lvl1pPr>
            <a:lvl2pPr>
              <a:defRPr sz="3600" b="1" i="0">
                <a:solidFill>
                  <a:schemeClr val="bg1"/>
                </a:solidFill>
                <a:latin typeface="Tinos" panose="02020603050405020304" pitchFamily="18" charset="0"/>
              </a:defRPr>
            </a:lvl2pPr>
            <a:lvl3pPr>
              <a:defRPr sz="3600" b="1" i="0">
                <a:solidFill>
                  <a:schemeClr val="bg1"/>
                </a:solidFill>
                <a:latin typeface="Tinos" panose="02020603050405020304" pitchFamily="18" charset="0"/>
              </a:defRPr>
            </a:lvl3pPr>
            <a:lvl4pPr>
              <a:defRPr sz="3600" b="1" i="0">
                <a:solidFill>
                  <a:schemeClr val="bg1"/>
                </a:solidFill>
                <a:latin typeface="Tinos" panose="02020603050405020304" pitchFamily="18" charset="0"/>
              </a:defRPr>
            </a:lvl4pPr>
            <a:lvl5pPr>
              <a:defRPr sz="3600" b="1" i="0">
                <a:solidFill>
                  <a:schemeClr val="bg1"/>
                </a:solidFill>
                <a:latin typeface="Tinos" panose="02020603050405020304" pitchFamily="18" charset="0"/>
              </a:defRPr>
            </a:lvl5pPr>
          </a:lstStyle>
          <a:p>
            <a:pPr lvl="0"/>
            <a:r>
              <a:rPr lang="et-EE" dirty="0"/>
              <a:t>Write a catchy header here!</a:t>
            </a:r>
            <a:endParaRPr lang="en-US" dirty="0"/>
          </a:p>
        </p:txBody>
      </p:sp>
    </p:spTree>
    <p:extLst>
      <p:ext uri="{BB962C8B-B14F-4D97-AF65-F5344CB8AC3E}">
        <p14:creationId xmlns:p14="http://schemas.microsoft.com/office/powerpoint/2010/main" val="5593335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 Pealkiri, loetelu ja joonis">
    <p:bg>
      <p:bgPr>
        <a:solidFill>
          <a:srgbClr val="0061AA"/>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3620" y="-871392"/>
            <a:ext cx="5866735" cy="5866735"/>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65953" y="558548"/>
            <a:ext cx="3310135" cy="443485"/>
          </a:xfrm>
          <a:prstGeom prst="rect">
            <a:avLst/>
          </a:prstGeom>
        </p:spPr>
      </p:pic>
      <p:sp>
        <p:nvSpPr>
          <p:cNvPr id="6" name="Text Placeholder 4"/>
          <p:cNvSpPr>
            <a:spLocks noGrp="1"/>
          </p:cNvSpPr>
          <p:nvPr>
            <p:ph type="body" sz="quarter" idx="10" hasCustomPrompt="1"/>
          </p:nvPr>
        </p:nvSpPr>
        <p:spPr>
          <a:xfrm>
            <a:off x="6105525" y="4148138"/>
            <a:ext cx="5770563" cy="2157412"/>
          </a:xfrm>
        </p:spPr>
        <p:txBody>
          <a:bodyPr>
            <a:normAutofit/>
          </a:bodyPr>
          <a:lstStyle>
            <a:lvl1pPr marL="0" indent="0">
              <a:buNone/>
              <a:defRPr sz="1800" baseline="0">
                <a:solidFill>
                  <a:schemeClr val="bg1"/>
                </a:solidFill>
                <a:latin typeface="+mj-lt"/>
                <a:cs typeface="Times New Roman" panose="02020603050405020304" pitchFamily="18" charset="0"/>
              </a:defRPr>
            </a:lvl1pPr>
            <a:lvl2pPr marL="457200" indent="0">
              <a:buNone/>
              <a:defRPr>
                <a:solidFill>
                  <a:schemeClr val="bg1"/>
                </a:solidFill>
                <a:latin typeface="Tinos" panose="02020603050405020304" pitchFamily="18" charset="0"/>
              </a:defRPr>
            </a:lvl2pPr>
            <a:lvl3pPr marL="914400" indent="0">
              <a:buNone/>
              <a:defRPr>
                <a:solidFill>
                  <a:schemeClr val="bg1"/>
                </a:solidFill>
                <a:latin typeface="Tinos" panose="02020603050405020304" pitchFamily="18" charset="0"/>
              </a:defRPr>
            </a:lvl3pPr>
            <a:lvl4pPr marL="1371600" indent="0">
              <a:buNone/>
              <a:defRPr>
                <a:solidFill>
                  <a:schemeClr val="bg1"/>
                </a:solidFill>
                <a:latin typeface="Tinos" panose="02020603050405020304" pitchFamily="18" charset="0"/>
              </a:defRPr>
            </a:lvl4pPr>
            <a:lvl5pPr marL="1828800" indent="0">
              <a:buNone/>
              <a:defRPr>
                <a:solidFill>
                  <a:schemeClr val="bg1"/>
                </a:solidFill>
                <a:latin typeface="Tinos" panose="02020603050405020304" pitchFamily="18" charset="0"/>
              </a:defRPr>
            </a:lvl5pPr>
          </a:lstStyle>
          <a:p>
            <a:pPr lvl="0"/>
            <a:r>
              <a:rPr lang="et-EE" dirty="0"/>
              <a:t>Lorem ipsum dolor sit amet, consectetur adipiscing elit. Praesent non consequat velit, in ultricies purus. In in eros orci. Duis lacinia tempus est, vel gravida ipsum lacinia in. Nam porttitor, eros in tristique bibendum, arcu magna eleifend tortor, non lacinia magna sem vel mauris. Quisque bibendum suscipit mauris a sagittis.</a:t>
            </a:r>
            <a:endParaRPr lang="en-US" dirty="0"/>
          </a:p>
        </p:txBody>
      </p:sp>
      <p:sp>
        <p:nvSpPr>
          <p:cNvPr id="8" name="Text Placeholder 8"/>
          <p:cNvSpPr>
            <a:spLocks noGrp="1"/>
          </p:cNvSpPr>
          <p:nvPr>
            <p:ph type="body" sz="quarter" idx="11" hasCustomPrompt="1"/>
          </p:nvPr>
        </p:nvSpPr>
        <p:spPr>
          <a:xfrm>
            <a:off x="6105525" y="2682814"/>
            <a:ext cx="5780088" cy="1465323"/>
          </a:xfrm>
        </p:spPr>
        <p:txBody>
          <a:bodyPr>
            <a:noAutofit/>
          </a:bodyPr>
          <a:lstStyle>
            <a:lvl1pPr marL="0" indent="0" algn="l">
              <a:buNone/>
              <a:defRPr sz="3400" b="1" i="0" baseline="0">
                <a:solidFill>
                  <a:schemeClr val="bg1"/>
                </a:solidFill>
                <a:latin typeface="+mj-lt"/>
                <a:cs typeface="Times New Roman" panose="02020603050405020304" pitchFamily="18" charset="0"/>
              </a:defRPr>
            </a:lvl1pPr>
            <a:lvl2pPr>
              <a:defRPr sz="3600" b="1" i="0">
                <a:solidFill>
                  <a:schemeClr val="bg1"/>
                </a:solidFill>
                <a:latin typeface="Tinos" panose="02020603050405020304" pitchFamily="18" charset="0"/>
              </a:defRPr>
            </a:lvl2pPr>
            <a:lvl3pPr>
              <a:defRPr sz="3600" b="1" i="0">
                <a:solidFill>
                  <a:schemeClr val="bg1"/>
                </a:solidFill>
                <a:latin typeface="Tinos" panose="02020603050405020304" pitchFamily="18" charset="0"/>
              </a:defRPr>
            </a:lvl3pPr>
            <a:lvl4pPr>
              <a:defRPr sz="3600" b="1" i="0">
                <a:solidFill>
                  <a:schemeClr val="bg1"/>
                </a:solidFill>
                <a:latin typeface="Tinos" panose="02020603050405020304" pitchFamily="18" charset="0"/>
              </a:defRPr>
            </a:lvl4pPr>
            <a:lvl5pPr>
              <a:defRPr sz="3600" b="1" i="0">
                <a:solidFill>
                  <a:schemeClr val="bg1"/>
                </a:solidFill>
                <a:latin typeface="Tinos" panose="02020603050405020304" pitchFamily="18" charset="0"/>
              </a:defRPr>
            </a:lvl5pPr>
          </a:lstStyle>
          <a:p>
            <a:pPr lvl="0"/>
            <a:r>
              <a:rPr lang="et-EE" dirty="0"/>
              <a:t>Write a catchy header here!</a:t>
            </a:r>
            <a:endParaRPr lang="en-US" dirty="0"/>
          </a:p>
        </p:txBody>
      </p:sp>
    </p:spTree>
    <p:extLst>
      <p:ext uri="{BB962C8B-B14F-4D97-AF65-F5344CB8AC3E}">
        <p14:creationId xmlns:p14="http://schemas.microsoft.com/office/powerpoint/2010/main" val="8457750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50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21679" y="352335"/>
            <a:ext cx="10515600" cy="1325563"/>
          </a:xfrm>
          <a:prstGeom prst="rect">
            <a:avLst/>
          </a:prstGeom>
        </p:spPr>
        <p:txBody>
          <a:bodyPr vert="horz" lIns="91440" tIns="45720" rIns="91440" bIns="45720" rtlCol="0" anchor="ctr">
            <a:normAutofit/>
          </a:bodyPr>
          <a:lstStyle/>
          <a:p>
            <a:pPr lvl="0"/>
            <a:r>
              <a:rPr lang="et-EE" dirty="0"/>
              <a:t>Write a catchy header here!</a:t>
            </a:r>
            <a:endParaRPr lang="en-US" dirty="0"/>
          </a:p>
        </p:txBody>
      </p:sp>
      <p:sp>
        <p:nvSpPr>
          <p:cNvPr id="3" name="Text Placeholder 2"/>
          <p:cNvSpPr>
            <a:spLocks noGrp="1"/>
          </p:cNvSpPr>
          <p:nvPr>
            <p:ph type="body" idx="1"/>
          </p:nvPr>
        </p:nvSpPr>
        <p:spPr>
          <a:xfrm>
            <a:off x="568719" y="2354538"/>
            <a:ext cx="10515600" cy="3542045"/>
          </a:xfrm>
          <a:prstGeom prst="rect">
            <a:avLst/>
          </a:prstGeom>
        </p:spPr>
        <p:txBody>
          <a:bodyPr vert="horz" lIns="91440" tIns="45720" rIns="91440" bIns="45720" rtlCol="0">
            <a:normAutofit/>
          </a:bodyPr>
          <a:lstStyle/>
          <a:p>
            <a:pPr lvl="0"/>
            <a:r>
              <a:rPr lang="et-EE" dirty="0"/>
              <a:t>Text goes here</a:t>
            </a:r>
            <a:endParaRPr lang="en-US" dirty="0"/>
          </a:p>
          <a:p>
            <a:pPr lvl="1"/>
            <a:r>
              <a:rPr lang="et-EE" dirty="0"/>
              <a:t>Text goes here</a:t>
            </a:r>
          </a:p>
          <a:p>
            <a:pPr lvl="1"/>
            <a:endParaRPr lang="en-US" dirty="0"/>
          </a:p>
        </p:txBody>
      </p:sp>
    </p:spTree>
    <p:extLst>
      <p:ext uri="{BB962C8B-B14F-4D97-AF65-F5344CB8AC3E}">
        <p14:creationId xmlns:p14="http://schemas.microsoft.com/office/powerpoint/2010/main" val="1968982971"/>
      </p:ext>
    </p:extLst>
  </p:cSld>
  <p:clrMap bg1="lt1" tx1="dk1" bg2="lt2" tx2="dk2" accent1="accent1" accent2="accent2" accent3="accent3" accent4="accent4" accent5="accent5" accent6="accent6" hlink="hlink" folHlink="folHlink"/>
  <p:sldLayoutIdLst>
    <p:sldLayoutId id="2147483667" r:id="rId1"/>
    <p:sldLayoutId id="2147483671" r:id="rId2"/>
    <p:sldLayoutId id="2147483672" r:id="rId3"/>
    <p:sldLayoutId id="2147483673" r:id="rId4"/>
    <p:sldLayoutId id="2147483674" r:id="rId5"/>
    <p:sldLayoutId id="2147483670" r:id="rId6"/>
    <p:sldLayoutId id="2147483703" r:id="rId7"/>
    <p:sldLayoutId id="2147483704" r:id="rId8"/>
    <p:sldLayoutId id="2147483705" r:id="rId9"/>
    <p:sldLayoutId id="2147483706" r:id="rId10"/>
    <p:sldLayoutId id="2147483707" r:id="rId11"/>
    <p:sldLayoutId id="2147483713" r:id="rId12"/>
    <p:sldLayoutId id="2147483650" r:id="rId13"/>
    <p:sldLayoutId id="2147483675" r:id="rId14"/>
    <p:sldLayoutId id="2147483700" r:id="rId15"/>
    <p:sldLayoutId id="2147483676" r:id="rId16"/>
    <p:sldLayoutId id="2147483677" r:id="rId17"/>
    <p:sldLayoutId id="2147483681" r:id="rId18"/>
    <p:sldLayoutId id="2147483678" r:id="rId19"/>
    <p:sldLayoutId id="2147483682" r:id="rId20"/>
    <p:sldLayoutId id="2147483669" r:id="rId21"/>
    <p:sldLayoutId id="2147483692" r:id="rId22"/>
    <p:sldLayoutId id="2147483693" r:id="rId23"/>
    <p:sldLayoutId id="2147483735" r:id="rId24"/>
    <p:sldLayoutId id="2147483736" r:id="rId25"/>
    <p:sldLayoutId id="2147483737" r:id="rId26"/>
    <p:sldLayoutId id="2147483738" r:id="rId27"/>
    <p:sldLayoutId id="2147483739" r:id="rId28"/>
    <p:sldLayoutId id="2147483740" r:id="rId29"/>
  </p:sldLayoutIdLst>
  <p:hf hdr="0" ftr="0" dt="0"/>
  <p:txStyles>
    <p:titleStyle>
      <a:lvl1pPr algn="l" defTabSz="914400" rtl="0" eaLnBrk="1" latinLnBrk="0" hangingPunct="1">
        <a:lnSpc>
          <a:spcPct val="90000"/>
        </a:lnSpc>
        <a:spcBef>
          <a:spcPct val="0"/>
        </a:spcBef>
        <a:buNone/>
        <a:defRPr sz="3600" kern="1200" baseline="0">
          <a:solidFill>
            <a:srgbClr val="0061AA"/>
          </a:solidFill>
          <a:latin typeface="+mj-lt"/>
          <a:ea typeface="+mj-ea"/>
          <a:cs typeface="Times New Roman" panose="02020603050405020304" pitchFamily="18" charset="0"/>
        </a:defRPr>
      </a:lvl1pPr>
    </p:titleStyle>
    <p:bodyStyle>
      <a:lvl1pPr marL="228600" indent="-228600" algn="l" defTabSz="914400" rtl="0" eaLnBrk="1" latinLnBrk="0" hangingPunct="1">
        <a:lnSpc>
          <a:spcPct val="120000"/>
        </a:lnSpc>
        <a:spcBef>
          <a:spcPts val="1000"/>
        </a:spcBef>
        <a:buClr>
          <a:srgbClr val="0061AA"/>
        </a:buClr>
        <a:buFont typeface="Arial" panose="020B0604020202020204" pitchFamily="34" charset="0"/>
        <a:buChar char="•"/>
        <a:defRPr sz="2400" kern="1200" baseline="0">
          <a:solidFill>
            <a:srgbClr val="0061AA"/>
          </a:solidFill>
          <a:latin typeface="+mj-lt"/>
          <a:ea typeface="+mn-ea"/>
          <a:cs typeface="Times New Roman" panose="02020603050405020304" pitchFamily="18" charset="0"/>
        </a:defRPr>
      </a:lvl1pPr>
      <a:lvl2pPr marL="685800" indent="-228600" algn="l" defTabSz="914400" rtl="0" eaLnBrk="1" latinLnBrk="0" hangingPunct="1">
        <a:lnSpc>
          <a:spcPct val="120000"/>
        </a:lnSpc>
        <a:spcBef>
          <a:spcPts val="500"/>
        </a:spcBef>
        <a:buClr>
          <a:srgbClr val="0061AA"/>
        </a:buClr>
        <a:buFont typeface="Arial" panose="020B0604020202020204" pitchFamily="34" charset="0"/>
        <a:buChar char="•"/>
        <a:defRPr sz="1800" kern="1200" baseline="0">
          <a:solidFill>
            <a:srgbClr val="0061AA"/>
          </a:solidFill>
          <a:latin typeface="+mj-lt"/>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5.xml"/><Relationship Id="rId5" Type="http://schemas.openxmlformats.org/officeDocument/2006/relationships/image" Target="../media/image15.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2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3.xml"/><Relationship Id="rId1" Type="http://schemas.openxmlformats.org/officeDocument/2006/relationships/slideLayout" Target="../slideLayouts/slideLayout2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6.xml"/><Relationship Id="rId1" Type="http://schemas.openxmlformats.org/officeDocument/2006/relationships/slideLayout" Target="../slideLayouts/slideLayout2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5.xml"/><Relationship Id="rId5" Type="http://schemas.openxmlformats.org/officeDocument/2006/relationships/image" Target="../media/image15.png"/><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7.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4.xml"/><Relationship Id="rId4" Type="http://schemas.openxmlformats.org/officeDocument/2006/relationships/image" Target="../media/image44.png"/></Relationships>
</file>

<file path=ppt/slides/_rels/slide5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98274" y="3359125"/>
            <a:ext cx="7326349" cy="1346199"/>
          </a:xfrm>
        </p:spPr>
        <p:txBody>
          <a:bodyPr>
            <a:noAutofit/>
          </a:bodyPr>
          <a:lstStyle/>
          <a:p>
            <a:pPr algn="r" rtl="1"/>
            <a:r>
              <a:rPr lang="fa-IR" sz="4400" dirty="0">
                <a:cs typeface="2  Niki Outline" panose="00000400000000000000" pitchFamily="2" charset="-78"/>
              </a:rPr>
              <a:t>سید </a:t>
            </a:r>
            <a:r>
              <a:rPr lang="fa-IR" sz="4000" dirty="0">
                <a:cs typeface="2  Niki Outline" panose="00000400000000000000" pitchFamily="2" charset="-78"/>
              </a:rPr>
              <a:t>احسان</a:t>
            </a:r>
            <a:r>
              <a:rPr lang="fa-IR" sz="4400" dirty="0">
                <a:cs typeface="2  Niki Outline" panose="00000400000000000000" pitchFamily="2" charset="-78"/>
              </a:rPr>
              <a:t> ملیحی</a:t>
            </a:r>
            <a:r>
              <a:rPr lang="en-US" sz="4400" dirty="0">
                <a:cs typeface="2  Niki Outline" panose="00000400000000000000" pitchFamily="2" charset="-78"/>
              </a:rPr>
              <a:t> </a:t>
            </a:r>
            <a:br>
              <a:rPr lang="fa-IR" sz="4400" dirty="0">
                <a:cs typeface="2  Niki Outline" panose="00000400000000000000" pitchFamily="2" charset="-78"/>
              </a:rPr>
            </a:br>
            <a:r>
              <a:rPr lang="fa-IR" sz="1600" dirty="0">
                <a:cs typeface="2  Niki Outline" panose="00000400000000000000" pitchFamily="2" charset="-78"/>
              </a:rPr>
              <a:t>عضو هیات علمی دانشگاه خوارزمی،</a:t>
            </a:r>
            <a:br>
              <a:rPr lang="fa-IR" sz="1600" dirty="0">
                <a:cs typeface="2  Niki Outline" panose="00000400000000000000" pitchFamily="2" charset="-78"/>
              </a:rPr>
            </a:br>
            <a:r>
              <a:rPr lang="fa-IR" sz="1600" dirty="0">
                <a:cs typeface="2  Niki Outline" panose="00000400000000000000" pitchFamily="2" charset="-78"/>
              </a:rPr>
              <a:t> دانشکده فنی و مهندسی، گروه مهندسی صنایع</a:t>
            </a:r>
          </a:p>
        </p:txBody>
      </p:sp>
      <p:sp>
        <p:nvSpPr>
          <p:cNvPr id="3" name="Subtitle 2"/>
          <p:cNvSpPr>
            <a:spLocks noGrp="1"/>
          </p:cNvSpPr>
          <p:nvPr>
            <p:ph type="subTitle" idx="1"/>
          </p:nvPr>
        </p:nvSpPr>
        <p:spPr>
          <a:xfrm>
            <a:off x="347921" y="1469828"/>
            <a:ext cx="10393466" cy="1667624"/>
          </a:xfrm>
        </p:spPr>
        <p:txBody>
          <a:bodyPr>
            <a:normAutofit/>
          </a:bodyPr>
          <a:lstStyle/>
          <a:p>
            <a:pPr algn="ctr"/>
            <a:r>
              <a:rPr lang="fa-IR" sz="4400" dirty="0">
                <a:latin typeface="+mj-lt"/>
                <a:ea typeface="+mj-ea"/>
                <a:cs typeface="2  Titr" panose="00000700000000000000" pitchFamily="2" charset="-78"/>
              </a:rPr>
              <a:t>تحلیل فرآیند</a:t>
            </a:r>
          </a:p>
          <a:p>
            <a:pPr algn="ctr"/>
            <a:endParaRPr lang="fa-IR" dirty="0">
              <a:solidFill>
                <a:schemeClr val="tx1"/>
              </a:solidFill>
              <a:cs typeface="A EntezareZohoor 2 **" panose="00000700000000000000" pitchFamily="2" charset="-78"/>
            </a:endParaRPr>
          </a:p>
        </p:txBody>
      </p:sp>
      <p:sp>
        <p:nvSpPr>
          <p:cNvPr id="6" name="Title 1"/>
          <p:cNvSpPr txBox="1">
            <a:spLocks/>
          </p:cNvSpPr>
          <p:nvPr/>
        </p:nvSpPr>
        <p:spPr>
          <a:xfrm>
            <a:off x="592752" y="-448698"/>
            <a:ext cx="5807963" cy="134619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fa-IR" sz="2000" dirty="0">
                <a:cs typeface="2  Titr" panose="00000700000000000000" pitchFamily="2" charset="-78"/>
              </a:rPr>
              <a:t>وزارت جهاد کشاورزی</a:t>
            </a:r>
            <a:endParaRPr lang="fa-IR" sz="900" dirty="0">
              <a:cs typeface="2  Titr" panose="00000700000000000000"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69348" y="3650354"/>
            <a:ext cx="1764972" cy="1764972"/>
          </a:xfrm>
          <a:prstGeom prst="rect">
            <a:avLst/>
          </a:prstGeom>
        </p:spPr>
      </p:pic>
      <p:sp>
        <p:nvSpPr>
          <p:cNvPr id="8" name="Title 1"/>
          <p:cNvSpPr txBox="1">
            <a:spLocks/>
          </p:cNvSpPr>
          <p:nvPr/>
        </p:nvSpPr>
        <p:spPr>
          <a:xfrm>
            <a:off x="7352575" y="3970578"/>
            <a:ext cx="5744096" cy="134619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800" dirty="0">
                <a:solidFill>
                  <a:schemeClr val="tx1">
                    <a:lumMod val="85000"/>
                    <a:lumOff val="15000"/>
                  </a:schemeClr>
                </a:solidFill>
                <a:cs typeface="A EntezareZohoor 4 **" panose="00000700000000000000" pitchFamily="2" charset="-78"/>
              </a:rPr>
              <a:t>Ehsan.malihi@gmail.com</a:t>
            </a:r>
          </a:p>
          <a:p>
            <a:pPr algn="l"/>
            <a:r>
              <a:rPr lang="en-US" sz="1800" dirty="0">
                <a:solidFill>
                  <a:schemeClr val="tx1">
                    <a:lumMod val="85000"/>
                    <a:lumOff val="15000"/>
                  </a:schemeClr>
                </a:solidFill>
                <a:cs typeface="A EntezareZohoor 4 **" panose="00000700000000000000" pitchFamily="2" charset="-78"/>
              </a:rPr>
              <a:t>09126064404</a:t>
            </a:r>
            <a:endParaRPr lang="fa-IR" sz="800" dirty="0">
              <a:solidFill>
                <a:schemeClr val="tx1">
                  <a:lumMod val="85000"/>
                  <a:lumOff val="15000"/>
                </a:schemeClr>
              </a:solidFill>
              <a:cs typeface="A EntezareZohoor 4 **" panose="00000700000000000000" pitchFamily="2" charset="-78"/>
            </a:endParaRPr>
          </a:p>
        </p:txBody>
      </p:sp>
      <p:grpSp>
        <p:nvGrpSpPr>
          <p:cNvPr id="9" name="Group 8">
            <a:extLst>
              <a:ext uri="{FF2B5EF4-FFF2-40B4-BE49-F238E27FC236}">
                <a16:creationId xmlns:a16="http://schemas.microsoft.com/office/drawing/2014/main" id="{D19098C3-222E-C32A-ACB7-A78BCD480602}"/>
              </a:ext>
            </a:extLst>
          </p:cNvPr>
          <p:cNvGrpSpPr/>
          <p:nvPr/>
        </p:nvGrpSpPr>
        <p:grpSpPr>
          <a:xfrm>
            <a:off x="0" y="5156750"/>
            <a:ext cx="12192001" cy="2784764"/>
            <a:chOff x="0" y="5156750"/>
            <a:chExt cx="12192001" cy="2784764"/>
          </a:xfrm>
        </p:grpSpPr>
        <p:pic>
          <p:nvPicPr>
            <p:cNvPr id="1026" name="Picture 2" descr="C:\Users\malihi.e\Desktop\clipart\business-efficiency.jpg"/>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5156750"/>
              <a:ext cx="5630553" cy="23414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malihi.e\Desktop\clipart\business-efficiency.jpg"/>
            <p:cNvPicPr>
              <a:picLocks noChangeAspect="1" noChangeArrowheads="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4">
                      <a14:imgEffect>
                        <a14:artisticPhotocopy trans="0"/>
                      </a14:imgEffect>
                    </a14:imgLayer>
                  </a14:imgProps>
                </a:ext>
                <a:ext uri="{28A0092B-C50C-407E-A947-70E740481C1C}">
                  <a14:useLocalDpi xmlns:a14="http://schemas.microsoft.com/office/drawing/2010/main" val="0"/>
                </a:ext>
              </a:extLst>
            </a:blip>
            <a:srcRect/>
            <a:stretch>
              <a:fillRect/>
            </a:stretch>
          </p:blipFill>
          <p:spPr bwMode="auto">
            <a:xfrm>
              <a:off x="5544654" y="5378423"/>
              <a:ext cx="5630553" cy="234141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malihi.e\Desktop\clipart\business-efficiency.jpg">
              <a:extLst>
                <a:ext uri="{FF2B5EF4-FFF2-40B4-BE49-F238E27FC236}">
                  <a16:creationId xmlns:a16="http://schemas.microsoft.com/office/drawing/2014/main" id="{6FC3CBB3-7F4C-A7B5-F880-E707CF735E92}"/>
                </a:ext>
              </a:extLst>
            </p:cNvPr>
            <p:cNvPicPr>
              <a:picLocks noChangeAspect="1" noChangeArrowheads="1"/>
            </p:cNvPicPr>
            <p:nvPr/>
          </p:nvPicPr>
          <p:blipFill rotWithShape="1">
            <a:blip r:embed="rId5" cstate="print">
              <a:duotone>
                <a:schemeClr val="bg2">
                  <a:shade val="45000"/>
                  <a:satMod val="135000"/>
                </a:schemeClr>
                <a:prstClr val="white"/>
              </a:duotone>
              <a:extLst>
                <a:ext uri="{BEBA8EAE-BF5A-486C-A8C5-ECC9F3942E4B}">
                  <a14:imgProps xmlns:a14="http://schemas.microsoft.com/office/drawing/2010/main">
                    <a14:imgLayer r:embed="rId4">
                      <a14:imgEffect>
                        <a14:artisticPhotocopy trans="0"/>
                      </a14:imgEffect>
                    </a14:imgLayer>
                  </a14:imgProps>
                </a:ext>
                <a:ext uri="{28A0092B-C50C-407E-A947-70E740481C1C}">
                  <a14:useLocalDpi xmlns:a14="http://schemas.microsoft.com/office/drawing/2010/main" val="0"/>
                </a:ext>
              </a:extLst>
            </a:blip>
            <a:srcRect r="80416"/>
            <a:stretch/>
          </p:blipFill>
          <p:spPr bwMode="auto">
            <a:xfrm>
              <a:off x="11089309" y="5600096"/>
              <a:ext cx="1102692" cy="234141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70509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12376"/>
            <a:ext cx="12192000" cy="7494494"/>
          </a:xfrm>
          <a:prstGeom prst="rect">
            <a:avLst/>
          </a:prstGeom>
        </p:spPr>
      </p:pic>
      <p:sp>
        <p:nvSpPr>
          <p:cNvPr id="21507" name="Content Placeholder 2"/>
          <p:cNvSpPr>
            <a:spLocks noGrp="1"/>
          </p:cNvSpPr>
          <p:nvPr>
            <p:ph idx="1"/>
          </p:nvPr>
        </p:nvSpPr>
        <p:spPr>
          <a:xfrm>
            <a:off x="623392" y="3429000"/>
            <a:ext cx="10849205" cy="3025588"/>
          </a:xfrm>
        </p:spPr>
        <p:txBody>
          <a:bodyPr>
            <a:normAutofit/>
          </a:bodyPr>
          <a:lstStyle/>
          <a:p>
            <a:pPr>
              <a:buFontTx/>
              <a:buNone/>
            </a:pPr>
            <a:r>
              <a:rPr lang="fa" sz="2800" dirty="0">
                <a:solidFill>
                  <a:schemeClr val="bg1"/>
                </a:solidFill>
                <a:ea typeface="ＭＳ Ｐゴシック" charset="0"/>
              </a:rPr>
              <a:t>تمام کاری که ما انجام می دهیم این است که به </a:t>
            </a:r>
            <a:r>
              <a:rPr lang="fa-IR" sz="2800" dirty="0">
                <a:solidFill>
                  <a:schemeClr val="bg1"/>
                </a:solidFill>
                <a:ea typeface="ＭＳ Ｐゴシック" charset="0"/>
              </a:rPr>
              <a:t>برنامه</a:t>
            </a:r>
            <a:r>
              <a:rPr lang="fa" sz="2800" dirty="0">
                <a:solidFill>
                  <a:schemeClr val="bg1"/>
                </a:solidFill>
                <a:ea typeface="ＭＳ Ｐゴシック" charset="0"/>
              </a:rPr>
              <a:t> زمانی نگاه کنیم، از لحظه ای که مشتری به ما سفارش می دهد تا زمانی که پول نقد را جمع آوری می کنیم.</a:t>
            </a:r>
          </a:p>
          <a:p>
            <a:pPr>
              <a:buFontTx/>
              <a:buNone/>
            </a:pPr>
            <a:r>
              <a:rPr lang="fa" sz="2800" dirty="0">
                <a:solidFill>
                  <a:schemeClr val="bg1"/>
                </a:solidFill>
                <a:ea typeface="ＭＳ Ｐゴシック" charset="0"/>
              </a:rPr>
              <a:t>و ما با کاهش ضایعات غیر ارزش افزوده، </a:t>
            </a:r>
            <a:r>
              <a:rPr lang="fa-IR" sz="2800" dirty="0">
                <a:solidFill>
                  <a:schemeClr val="bg1"/>
                </a:solidFill>
                <a:ea typeface="ＭＳ Ｐゴシック" charset="0"/>
              </a:rPr>
              <a:t>برنامه</a:t>
            </a:r>
            <a:r>
              <a:rPr lang="fa" sz="2800" dirty="0">
                <a:solidFill>
                  <a:schemeClr val="bg1"/>
                </a:solidFill>
                <a:ea typeface="ＭＳ Ｐゴシック" charset="0"/>
              </a:rPr>
              <a:t> زمانی را کاهش می دهیم .</a:t>
            </a:r>
          </a:p>
          <a:p>
            <a:pPr algn="r">
              <a:buFontTx/>
              <a:buNone/>
            </a:pPr>
            <a:r>
              <a:rPr lang="fa" sz="2800" dirty="0">
                <a:solidFill>
                  <a:schemeClr val="bg1"/>
                </a:solidFill>
                <a:latin typeface="Arial" charset="0"/>
                <a:ea typeface="ＭＳ Ｐゴシック" charset="0"/>
              </a:rPr>
              <a:t>      </a:t>
            </a:r>
            <a:r>
              <a:rPr lang="fa" sz="2800" dirty="0" err="1">
                <a:solidFill>
                  <a:schemeClr val="bg1"/>
                </a:solidFill>
                <a:ea typeface="ＭＳ Ｐゴシック" charset="0"/>
              </a:rPr>
              <a:t>تایچی</a:t>
            </a:r>
            <a:r>
              <a:rPr lang="fa" sz="2800" dirty="0">
                <a:solidFill>
                  <a:schemeClr val="bg1"/>
                </a:solidFill>
                <a:ea typeface="ＭＳ Ｐゴシック" charset="0"/>
              </a:rPr>
              <a:t> </a:t>
            </a:r>
            <a:r>
              <a:rPr lang="fa" sz="2800" dirty="0" err="1">
                <a:solidFill>
                  <a:schemeClr val="bg1"/>
                </a:solidFill>
                <a:ea typeface="ＭＳ Ｐゴシック" charset="0"/>
              </a:rPr>
              <a:t>اوهنو </a:t>
            </a:r>
            <a:r>
              <a:rPr lang="fa" sz="2800" dirty="0">
                <a:solidFill>
                  <a:schemeClr val="bg1"/>
                </a:solidFill>
                <a:ea typeface="ＭＳ Ｐゴシック" charset="0"/>
              </a:rPr>
              <a:t>، تویوتا</a:t>
            </a:r>
          </a:p>
        </p:txBody>
      </p:sp>
      <p:sp>
        <p:nvSpPr>
          <p:cNvPr id="21506" name="Title 1"/>
          <p:cNvSpPr>
            <a:spLocks noGrp="1"/>
          </p:cNvSpPr>
          <p:nvPr>
            <p:ph type="title"/>
          </p:nvPr>
        </p:nvSpPr>
        <p:spPr/>
        <p:txBody>
          <a:bodyPr>
            <a:normAutofit fontScale="90000"/>
          </a:bodyPr>
          <a:lstStyle/>
          <a:p>
            <a:r>
              <a:rPr lang="fa" dirty="0">
                <a:solidFill>
                  <a:srgbClr val="FFC000"/>
                </a:solidFill>
                <a:ea typeface="ＭＳ Ｐゴシック" charset="0"/>
              </a:rPr>
              <a:t>تجزیه و تحلیل </a:t>
            </a:r>
            <a:r>
              <a:rPr lang="fa-IR" dirty="0">
                <a:solidFill>
                  <a:srgbClr val="FFC000"/>
                </a:solidFill>
                <a:ea typeface="ＭＳ Ｐゴシック" charset="0"/>
              </a:rPr>
              <a:t>ضایعات</a:t>
            </a:r>
            <a:br>
              <a:rPr lang="fa-IR" dirty="0">
                <a:solidFill>
                  <a:srgbClr val="FFC000"/>
                </a:solidFill>
                <a:ea typeface="ＭＳ Ｐゴシック" charset="0"/>
              </a:rPr>
            </a:br>
            <a:r>
              <a:rPr lang="en-US" dirty="0">
                <a:solidFill>
                  <a:srgbClr val="FFC000"/>
                </a:solidFill>
                <a:ea typeface="ＭＳ Ｐゴシック" charset="0"/>
                <a:cs typeface="ＭＳ Ｐゴシック" charset="0"/>
              </a:rPr>
              <a:t>Waste analysis</a:t>
            </a:r>
            <a:endParaRPr lang="fa" dirty="0">
              <a:solidFill>
                <a:srgbClr val="FFC000"/>
              </a:solidFill>
              <a:ea typeface="ＭＳ Ｐゴシック" charset="0"/>
            </a:endParaRPr>
          </a:p>
        </p:txBody>
      </p:sp>
    </p:spTree>
    <p:extLst>
      <p:ext uri="{BB962C8B-B14F-4D97-AF65-F5344CB8AC3E}">
        <p14:creationId xmlns:p14="http://schemas.microsoft.com/office/powerpoint/2010/main" val="1215992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244227654"/>
              </p:ext>
            </p:extLst>
          </p:nvPr>
        </p:nvGraphicFramePr>
        <p:xfrm>
          <a:off x="623888" y="1341438"/>
          <a:ext cx="10848975" cy="4824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lstStyle/>
          <a:p>
            <a:r>
              <a:rPr lang="fa" dirty="0"/>
              <a:t>هفت منبع </a:t>
            </a:r>
            <a:r>
              <a:rPr lang="fa-IR" dirty="0"/>
              <a:t>تلفات</a:t>
            </a:r>
            <a:endParaRPr lang="fa" dirty="0"/>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11</a:t>
            </a:fld>
            <a:endParaRPr lang="en-AU">
              <a:solidFill>
                <a:prstClr val="black">
                  <a:lumMod val="50000"/>
                  <a:lumOff val="50000"/>
                </a:prstClr>
              </a:solidFill>
            </a:endParaRPr>
          </a:p>
        </p:txBody>
      </p:sp>
      <p:pic>
        <p:nvPicPr>
          <p:cNvPr id="412676" name="Picture 4" descr="http://www.clearitwaste.co.uk/wp-content/uploads/2015/05/waste-removal.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85535" y="108805"/>
            <a:ext cx="1978809" cy="123263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967205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458" name="Picture 2" descr="http://www.hsbc.ca/1/PA_ES_Content_Mgmt/content/canada4/images/personal/new-to-canada/move-money-940x340.jpg"/>
          <p:cNvPicPr>
            <a:picLocks noChangeAspect="1" noChangeArrowheads="1"/>
          </p:cNvPicPr>
          <p:nvPr/>
        </p:nvPicPr>
        <p:blipFill rotWithShape="1">
          <a:blip r:embed="rId3">
            <a:extLst>
              <a:ext uri="{28A0092B-C50C-407E-A947-70E740481C1C}">
                <a14:useLocalDpi xmlns:a14="http://schemas.microsoft.com/office/drawing/2010/main" val="0"/>
              </a:ext>
            </a:extLst>
          </a:blip>
          <a:srcRect t="2495"/>
          <a:stretch/>
        </p:blipFill>
        <p:spPr bwMode="auto">
          <a:xfrm>
            <a:off x="623392" y="1835680"/>
            <a:ext cx="10849205" cy="3834712"/>
          </a:xfrm>
          <a:prstGeom prst="rect">
            <a:avLst/>
          </a:prstGeom>
          <a:noFill/>
          <a:ln>
            <a:noFill/>
          </a:ln>
          <a:effectLst>
            <a:outerShdw blurRad="190500" algn="tl" rotWithShape="0">
              <a:srgbClr val="000000">
                <a:alpha val="70000"/>
              </a:srgbClr>
            </a:outerShdw>
          </a:effectLst>
          <a:extLst>
            <a:ext uri="{909E8E84-426E-40dd-AFC4-6F175D3DCCD1}">
              <a14:hiddenFill xmlns:a14="http://schemas.microsoft.com/office/drawing/2010/main" xmlns="">
                <a:solidFill>
                  <a:srgbClr val="FFFFFF"/>
                </a:solidFill>
              </a14:hiddenFill>
            </a:ext>
          </a:extLst>
        </p:spPr>
      </p:pic>
      <p:sp>
        <p:nvSpPr>
          <p:cNvPr id="6" name="Title 2"/>
          <p:cNvSpPr txBox="1">
            <a:spLocks/>
          </p:cNvSpPr>
          <p:nvPr/>
        </p:nvSpPr>
        <p:spPr>
          <a:xfrm>
            <a:off x="623392" y="260648"/>
            <a:ext cx="10753195" cy="792088"/>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a:lstStyle>
          <a:p>
            <a:pPr algn="r" rtl="1">
              <a:lnSpc>
                <a:spcPct val="90000"/>
              </a:lnSpc>
              <a:spcAft>
                <a:spcPts val="600"/>
              </a:spcAft>
            </a:pPr>
            <a:r>
              <a:rPr lang="fa" sz="3200" kern="1200" baseline="0" dirty="0">
                <a:solidFill>
                  <a:srgbClr val="C00000"/>
                </a:solidFill>
                <a:cs typeface="Titr" panose="00000700000000000000" pitchFamily="2" charset="-78"/>
              </a:rPr>
              <a:t>حرکت</a:t>
            </a:r>
          </a:p>
        </p:txBody>
      </p:sp>
      <p:sp>
        <p:nvSpPr>
          <p:cNvPr id="4" name="Slide Number Placeholder 3"/>
          <p:cNvSpPr>
            <a:spLocks noGrp="1"/>
          </p:cNvSpPr>
          <p:nvPr>
            <p:ph type="sldNum" sz="quarter" idx="11"/>
          </p:nvPr>
        </p:nvSpPr>
        <p:spPr>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600" kern="1200">
                <a:solidFill>
                  <a:schemeClr val="tx1">
                    <a:lumMod val="50000"/>
                    <a:lumOff val="50000"/>
                  </a:schemeClr>
                </a:solidFill>
                <a:latin typeface="Arial" charset="0"/>
                <a:ea typeface="ＭＳ Ｐゴシック" pitchFamily="34" charset="-128"/>
                <a:cs typeface="+mn-cs"/>
              </a:defRPr>
            </a:lvl1pPr>
            <a:lvl2pPr marL="457200" algn="ctr" rtl="0" eaLnBrk="0" fontAlgn="base" hangingPunct="0">
              <a:spcBef>
                <a:spcPct val="0"/>
              </a:spcBef>
              <a:spcAft>
                <a:spcPct val="0"/>
              </a:spcAft>
              <a:defRPr sz="2200" kern="1200">
                <a:solidFill>
                  <a:schemeClr val="tx1"/>
                </a:solidFill>
                <a:latin typeface="Arial" charset="0"/>
                <a:ea typeface="ＭＳ Ｐゴシック" pitchFamily="34" charset="-128"/>
                <a:cs typeface="+mn-cs"/>
              </a:defRPr>
            </a:lvl2pPr>
            <a:lvl3pPr marL="914400" algn="ctr" rtl="0" eaLnBrk="0" fontAlgn="base" hangingPunct="0">
              <a:spcBef>
                <a:spcPct val="0"/>
              </a:spcBef>
              <a:spcAft>
                <a:spcPct val="0"/>
              </a:spcAft>
              <a:defRPr sz="2200" kern="1200">
                <a:solidFill>
                  <a:schemeClr val="tx1"/>
                </a:solidFill>
                <a:latin typeface="Arial" charset="0"/>
                <a:ea typeface="ＭＳ Ｐゴシック" pitchFamily="34" charset="-128"/>
                <a:cs typeface="+mn-cs"/>
              </a:defRPr>
            </a:lvl3pPr>
            <a:lvl4pPr marL="1371600" algn="ctr" rtl="0" eaLnBrk="0" fontAlgn="base" hangingPunct="0">
              <a:spcBef>
                <a:spcPct val="0"/>
              </a:spcBef>
              <a:spcAft>
                <a:spcPct val="0"/>
              </a:spcAft>
              <a:defRPr sz="2200" kern="1200">
                <a:solidFill>
                  <a:schemeClr val="tx1"/>
                </a:solidFill>
                <a:latin typeface="Arial" charset="0"/>
                <a:ea typeface="ＭＳ Ｐゴシック" pitchFamily="34" charset="-128"/>
                <a:cs typeface="+mn-cs"/>
              </a:defRPr>
            </a:lvl4pPr>
            <a:lvl5pPr marL="1828800" algn="ctr" rtl="0" eaLnBrk="0" fontAlgn="base" hangingPunct="0">
              <a:spcBef>
                <a:spcPct val="0"/>
              </a:spcBef>
              <a:spcAft>
                <a:spcPct val="0"/>
              </a:spcAft>
              <a:defRPr sz="2200" kern="1200">
                <a:solidFill>
                  <a:schemeClr val="tx1"/>
                </a:solidFill>
                <a:latin typeface="Arial" charset="0"/>
                <a:ea typeface="ＭＳ Ｐゴシック" pitchFamily="34" charset="-128"/>
                <a:cs typeface="+mn-cs"/>
              </a:defRPr>
            </a:lvl5pPr>
            <a:lvl6pPr marL="2286000" algn="l" defTabSz="914400" rtl="0" eaLnBrk="1" latinLnBrk="0" hangingPunct="1">
              <a:defRPr sz="2200" kern="1200">
                <a:solidFill>
                  <a:schemeClr val="tx1"/>
                </a:solidFill>
                <a:latin typeface="Arial" charset="0"/>
                <a:ea typeface="ＭＳ Ｐゴシック" pitchFamily="34" charset="-128"/>
                <a:cs typeface="+mn-cs"/>
              </a:defRPr>
            </a:lvl6pPr>
            <a:lvl7pPr marL="2743200" algn="l" defTabSz="914400" rtl="0" eaLnBrk="1" latinLnBrk="0" hangingPunct="1">
              <a:defRPr sz="2200" kern="1200">
                <a:solidFill>
                  <a:schemeClr val="tx1"/>
                </a:solidFill>
                <a:latin typeface="Arial" charset="0"/>
                <a:ea typeface="ＭＳ Ｐゴシック" pitchFamily="34" charset="-128"/>
                <a:cs typeface="+mn-cs"/>
              </a:defRPr>
            </a:lvl7pPr>
            <a:lvl8pPr marL="3200400" algn="l" defTabSz="914400" rtl="0" eaLnBrk="1" latinLnBrk="0" hangingPunct="1">
              <a:defRPr sz="2200" kern="1200">
                <a:solidFill>
                  <a:schemeClr val="tx1"/>
                </a:solidFill>
                <a:latin typeface="Arial" charset="0"/>
                <a:ea typeface="ＭＳ Ｐゴシック" pitchFamily="34" charset="-128"/>
                <a:cs typeface="+mn-cs"/>
              </a:defRPr>
            </a:lvl8pPr>
            <a:lvl9pPr marL="3657600" algn="l" defTabSz="914400" rtl="0" eaLnBrk="1" latinLnBrk="0" hangingPunct="1">
              <a:defRPr sz="2200" kern="1200">
                <a:solidFill>
                  <a:schemeClr val="tx1"/>
                </a:solidFill>
                <a:latin typeface="Arial" charset="0"/>
                <a:ea typeface="ＭＳ Ｐゴシック" pitchFamily="34" charset="-128"/>
                <a:cs typeface="+mn-cs"/>
              </a:defRPr>
            </a:lvl9pPr>
          </a:lstStyle>
          <a:p>
            <a:pPr eaLnBrk="1" fontAlgn="auto" hangingPunct="1">
              <a:spcBef>
                <a:spcPts val="0"/>
              </a:spcBef>
              <a:spcAft>
                <a:spcPts val="600"/>
              </a:spcAft>
            </a:pPr>
            <a:fld id="{F06E539D-8AB8-485C-BFEF-50E8D5427D32}" type="slidenum">
              <a:rPr lang="en-AU" smtClean="0">
                <a:solidFill>
                  <a:prstClr val="black">
                    <a:lumMod val="50000"/>
                    <a:lumOff val="50000"/>
                  </a:prstClr>
                </a:solidFill>
                <a:latin typeface="Calibri"/>
              </a:rPr>
              <a:pPr eaLnBrk="1" fontAlgn="auto" hangingPunct="1">
                <a:spcBef>
                  <a:spcPts val="0"/>
                </a:spcBef>
                <a:spcAft>
                  <a:spcPts val="600"/>
                </a:spcAft>
              </a:pPr>
              <a:t>12</a:t>
            </a:fld>
            <a:endParaRPr lang="en-AU">
              <a:solidFill>
                <a:prstClr val="black">
                  <a:lumMod val="50000"/>
                  <a:lumOff val="50000"/>
                </a:prstClr>
              </a:solidFill>
            </a:endParaRPr>
          </a:p>
        </p:txBody>
      </p:sp>
    </p:spTree>
    <p:extLst>
      <p:ext uri="{BB962C8B-B14F-4D97-AF65-F5344CB8AC3E}">
        <p14:creationId xmlns:p14="http://schemas.microsoft.com/office/powerpoint/2010/main" val="2063384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3392" y="968188"/>
            <a:ext cx="10849205" cy="5629164"/>
          </a:xfrm>
        </p:spPr>
        <p:txBody>
          <a:bodyPr>
            <a:noAutofit/>
          </a:bodyPr>
          <a:lstStyle/>
          <a:p>
            <a:pPr marL="0" indent="0">
              <a:buNone/>
            </a:pPr>
            <a:r>
              <a:rPr lang="fa" dirty="0"/>
              <a:t>ارسال یا دریافت مواد یا اسناد (از جمله الکترونیکی) که به عنوان ورودی یا خروجی توسط فعالیت های فرآیند گرفته شده است</a:t>
            </a:r>
            <a:endParaRPr lang="en-US" dirty="0">
              <a:ea typeface="ＭＳ Ｐゴシック" charset="0"/>
            </a:endParaRPr>
          </a:p>
          <a:p>
            <a:pPr marL="0" indent="0">
              <a:buNone/>
            </a:pPr>
            <a:r>
              <a:rPr lang="fa" dirty="0">
                <a:ea typeface="ＭＳ Ｐゴシック" charset="0"/>
              </a:rPr>
              <a:t>مثال</a:t>
            </a:r>
          </a:p>
          <a:p>
            <a:pPr marL="180975" indent="0">
              <a:buNone/>
            </a:pPr>
            <a:r>
              <a:rPr lang="fa" sz="2000" u="sng" dirty="0">
                <a:ea typeface="ＭＳ Ｐゴシック" charset="0"/>
              </a:rPr>
              <a:t>فرآیند پذیرش دانشگاه </a:t>
            </a:r>
            <a:r>
              <a:rPr lang="fa" sz="2000" dirty="0">
                <a:ea typeface="ＭＳ Ｐゴシック" charset="0"/>
              </a:rPr>
              <a:t>: برای درخواست پذیرش در دانشگاه، دانشجویان یک فرم آنلاین را پر می کنند. هنگامی که یک دانش آموز فرم آنلاین را ارسال می کند، یک سند PDF ایجاد می شود. از دانشجو تقاضا می شود آن را دانلود و امضاء نموده و به همراه مدارک مورد نیاز از طریق پست ارسال نماید</a:t>
            </a:r>
            <a:r>
              <a:rPr lang="fa-IR" sz="2000" dirty="0">
                <a:ea typeface="ＭＳ Ｐゴシック" charset="0"/>
              </a:rPr>
              <a:t>:</a:t>
            </a:r>
            <a:endParaRPr lang="fa" sz="2000" dirty="0">
              <a:ea typeface="ＭＳ Ｐゴシック" charset="0"/>
            </a:endParaRPr>
          </a:p>
          <a:p>
            <a:pPr marL="180975" indent="0">
              <a:buNone/>
            </a:pPr>
            <a:r>
              <a:rPr lang="fa" sz="2000" dirty="0">
                <a:ea typeface="ＭＳ Ｐゴシック" charset="0"/>
              </a:rPr>
              <a:t>1. رونوشت گواهی شده مدرک تحصیلی و ریز نمرات</a:t>
            </a:r>
          </a:p>
          <a:p>
            <a:pPr marL="180975" indent="0">
              <a:buNone/>
            </a:pPr>
            <a:r>
              <a:rPr lang="fa" sz="2000" dirty="0">
                <a:ea typeface="ＭＳ Ｐゴシック" charset="0"/>
              </a:rPr>
              <a:t>2. نتایج آزمون زبان</a:t>
            </a:r>
          </a:p>
          <a:p>
            <a:pPr marL="180975" indent="0">
              <a:buNone/>
            </a:pPr>
            <a:r>
              <a:rPr lang="fa" sz="2000" dirty="0">
                <a:ea typeface="ＭＳ Ｐゴシック" charset="0"/>
              </a:rPr>
              <a:t>3. CV </a:t>
            </a:r>
            <a:br>
              <a:rPr lang="en-US" sz="2000" dirty="0">
                <a:ea typeface="ＭＳ Ｐゴシック" charset="0"/>
              </a:rPr>
            </a:br>
            <a:r>
              <a:rPr lang="fa" sz="2000" dirty="0">
                <a:ea typeface="ＭＳ Ｐゴシック" charset="0"/>
              </a:rPr>
              <a:t>هنگامی که مدارک به دفتر پذیرش می رسد، یک </a:t>
            </a:r>
            <a:r>
              <a:rPr lang="fa-IR" sz="2000" dirty="0">
                <a:ea typeface="ＭＳ Ｐゴシック" charset="0"/>
              </a:rPr>
              <a:t>کارمند</a:t>
            </a:r>
            <a:r>
              <a:rPr lang="fa" sz="2000" dirty="0">
                <a:ea typeface="ＭＳ Ｐゴシック" charset="0"/>
              </a:rPr>
              <a:t> کامل بودن آنها را بررسی می کند. در صورت </a:t>
            </a:r>
            <a:r>
              <a:rPr lang="fa-IR" sz="2000" dirty="0">
                <a:ea typeface="ＭＳ Ｐゴシック" charset="0"/>
              </a:rPr>
              <a:t>کامل نبودن مدارک </a:t>
            </a:r>
            <a:r>
              <a:rPr lang="fa" sz="2000" dirty="0">
                <a:ea typeface="ＭＳ Ｐゴシック" charset="0"/>
              </a:rPr>
              <a:t>، یک ایمیل برای دانشجو ارسال می شود. دانشجو باید </a:t>
            </a:r>
            <a:r>
              <a:rPr lang="fa-IR" sz="2000" dirty="0">
                <a:ea typeface="ＭＳ Ｐゴシック" charset="0"/>
              </a:rPr>
              <a:t>کسری مدارک </a:t>
            </a:r>
            <a:r>
              <a:rPr lang="fa" sz="2000" dirty="0">
                <a:ea typeface="ＭＳ Ｐゴシック" charset="0"/>
              </a:rPr>
              <a:t> را بسته به نوع مدرک از طریق ایمیل یا پست ارسال کند.</a:t>
            </a:r>
            <a:endParaRPr lang="en-US" sz="2000" dirty="0"/>
          </a:p>
        </p:txBody>
      </p:sp>
      <p:sp>
        <p:nvSpPr>
          <p:cNvPr id="3" name="Title 2"/>
          <p:cNvSpPr>
            <a:spLocks noGrp="1"/>
          </p:cNvSpPr>
          <p:nvPr>
            <p:ph type="title"/>
          </p:nvPr>
        </p:nvSpPr>
        <p:spPr/>
        <p:txBody>
          <a:bodyPr/>
          <a:lstStyle/>
          <a:p>
            <a:r>
              <a:rPr lang="fa" dirty="0"/>
              <a:t>حمل و نقل</a:t>
            </a:r>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latin typeface="+mj-lt"/>
              </a:rPr>
              <a:pPr/>
              <a:t>13</a:t>
            </a:fld>
            <a:endParaRPr lang="en-AU">
              <a:solidFill>
                <a:prstClr val="black">
                  <a:lumMod val="50000"/>
                  <a:lumOff val="50000"/>
                </a:prstClr>
              </a:solidFill>
              <a:latin typeface="+mj-lt"/>
            </a:endParaRPr>
          </a:p>
        </p:txBody>
      </p:sp>
    </p:spTree>
    <p:extLst>
      <p:ext uri="{BB962C8B-B14F-4D97-AF65-F5344CB8AC3E}">
        <p14:creationId xmlns:p14="http://schemas.microsoft.com/office/powerpoint/2010/main" val="1786174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fa" dirty="0">
                <a:latin typeface="+mj-lt"/>
              </a:rPr>
              <a:t>حرکت منابع در داخل فرآیند</a:t>
            </a:r>
          </a:p>
          <a:p>
            <a:r>
              <a:rPr lang="fa" dirty="0">
                <a:latin typeface="+mj-lt"/>
              </a:rPr>
              <a:t>رایج در فرآیندهای تولید، کمتر در فرآیندهای خدمات رایج است</a:t>
            </a:r>
          </a:p>
          <a:p>
            <a:pPr marL="0" indent="0">
              <a:buNone/>
            </a:pPr>
            <a:endParaRPr lang="en-US" dirty="0">
              <a:latin typeface="+mj-lt"/>
              <a:ea typeface="ＭＳ Ｐゴシック" charset="0"/>
              <a:cs typeface="ＭＳ Ｐゴシック" charset="0"/>
            </a:endParaRPr>
          </a:p>
          <a:p>
            <a:pPr marL="0" indent="0">
              <a:buNone/>
            </a:pPr>
            <a:r>
              <a:rPr lang="fa" dirty="0">
                <a:latin typeface="+mj-lt"/>
                <a:ea typeface="ＭＳ Ｐゴシック" charset="0"/>
                <a:cs typeface="ＭＳ Ｐゴシック" charset="0"/>
              </a:rPr>
              <a:t>مثال ها</a:t>
            </a:r>
          </a:p>
          <a:p>
            <a:r>
              <a:rPr lang="fa" sz="2000" u="sng" dirty="0">
                <a:ea typeface="ＭＳ Ｐゴシック" charset="0"/>
              </a:rPr>
              <a:t>فرآیند درخواست تا تایید </a:t>
            </a:r>
            <a:r>
              <a:rPr lang="fa" sz="2000" dirty="0">
                <a:ea typeface="ＭＳ Ｐゴシック" charset="0"/>
              </a:rPr>
              <a:t>: یک کارگر فرآیند برای جمع آوری امضا در سازمان حرکت می کند</a:t>
            </a:r>
          </a:p>
        </p:txBody>
      </p:sp>
      <p:sp>
        <p:nvSpPr>
          <p:cNvPr id="3" name="Title 2"/>
          <p:cNvSpPr>
            <a:spLocks noGrp="1"/>
          </p:cNvSpPr>
          <p:nvPr>
            <p:ph type="title"/>
          </p:nvPr>
        </p:nvSpPr>
        <p:spPr/>
        <p:txBody>
          <a:bodyPr/>
          <a:lstStyle/>
          <a:p>
            <a:r>
              <a:rPr lang="fa" dirty="0"/>
              <a:t>حرکت - </a:t>
            </a:r>
            <a:r>
              <a:rPr lang="en-US" dirty="0"/>
              <a:t>motion</a:t>
            </a:r>
            <a:endParaRPr lang="fa" dirty="0"/>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latin typeface="+mj-lt"/>
              </a:rPr>
              <a:pPr/>
              <a:t>14</a:t>
            </a:fld>
            <a:endParaRPr lang="en-AU">
              <a:solidFill>
                <a:prstClr val="black">
                  <a:lumMod val="50000"/>
                  <a:lumOff val="50000"/>
                </a:prstClr>
              </a:solidFill>
              <a:latin typeface="+mj-lt"/>
            </a:endParaRPr>
          </a:p>
        </p:txBody>
      </p:sp>
    </p:spTree>
    <p:extLst>
      <p:ext uri="{BB962C8B-B14F-4D97-AF65-F5344CB8AC3E}">
        <p14:creationId xmlns:p14="http://schemas.microsoft.com/office/powerpoint/2010/main" val="2367350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0" y="0"/>
            <a:ext cx="0" cy="0"/>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600" kern="1200">
                <a:solidFill>
                  <a:schemeClr val="tx1">
                    <a:lumMod val="50000"/>
                    <a:lumOff val="50000"/>
                  </a:schemeClr>
                </a:solidFill>
                <a:latin typeface="Arial" charset="0"/>
                <a:ea typeface="ＭＳ Ｐゴシック" pitchFamily="34" charset="-128"/>
                <a:cs typeface="+mn-cs"/>
              </a:defRPr>
            </a:lvl1pPr>
            <a:lvl2pPr marL="457200" algn="ctr" rtl="0" eaLnBrk="0" fontAlgn="base" hangingPunct="0">
              <a:spcBef>
                <a:spcPct val="0"/>
              </a:spcBef>
              <a:spcAft>
                <a:spcPct val="0"/>
              </a:spcAft>
              <a:defRPr sz="2200" kern="1200">
                <a:solidFill>
                  <a:schemeClr val="tx1"/>
                </a:solidFill>
                <a:latin typeface="Arial" charset="0"/>
                <a:ea typeface="ＭＳ Ｐゴシック" pitchFamily="34" charset="-128"/>
                <a:cs typeface="+mn-cs"/>
              </a:defRPr>
            </a:lvl2pPr>
            <a:lvl3pPr marL="914400" algn="ctr" rtl="0" eaLnBrk="0" fontAlgn="base" hangingPunct="0">
              <a:spcBef>
                <a:spcPct val="0"/>
              </a:spcBef>
              <a:spcAft>
                <a:spcPct val="0"/>
              </a:spcAft>
              <a:defRPr sz="2200" kern="1200">
                <a:solidFill>
                  <a:schemeClr val="tx1"/>
                </a:solidFill>
                <a:latin typeface="Arial" charset="0"/>
                <a:ea typeface="ＭＳ Ｐゴシック" pitchFamily="34" charset="-128"/>
                <a:cs typeface="+mn-cs"/>
              </a:defRPr>
            </a:lvl3pPr>
            <a:lvl4pPr marL="1371600" algn="ctr" rtl="0" eaLnBrk="0" fontAlgn="base" hangingPunct="0">
              <a:spcBef>
                <a:spcPct val="0"/>
              </a:spcBef>
              <a:spcAft>
                <a:spcPct val="0"/>
              </a:spcAft>
              <a:defRPr sz="2200" kern="1200">
                <a:solidFill>
                  <a:schemeClr val="tx1"/>
                </a:solidFill>
                <a:latin typeface="Arial" charset="0"/>
                <a:ea typeface="ＭＳ Ｐゴシック" pitchFamily="34" charset="-128"/>
                <a:cs typeface="+mn-cs"/>
              </a:defRPr>
            </a:lvl4pPr>
            <a:lvl5pPr marL="1828800" algn="ctr" rtl="0" eaLnBrk="0" fontAlgn="base" hangingPunct="0">
              <a:spcBef>
                <a:spcPct val="0"/>
              </a:spcBef>
              <a:spcAft>
                <a:spcPct val="0"/>
              </a:spcAft>
              <a:defRPr sz="2200" kern="1200">
                <a:solidFill>
                  <a:schemeClr val="tx1"/>
                </a:solidFill>
                <a:latin typeface="Arial" charset="0"/>
                <a:ea typeface="ＭＳ Ｐゴシック" pitchFamily="34" charset="-128"/>
                <a:cs typeface="+mn-cs"/>
              </a:defRPr>
            </a:lvl5pPr>
            <a:lvl6pPr marL="2286000" algn="l" defTabSz="914400" rtl="0" eaLnBrk="1" latinLnBrk="0" hangingPunct="1">
              <a:defRPr sz="2200" kern="1200">
                <a:solidFill>
                  <a:schemeClr val="tx1"/>
                </a:solidFill>
                <a:latin typeface="Arial" charset="0"/>
                <a:ea typeface="ＭＳ Ｐゴシック" pitchFamily="34" charset="-128"/>
                <a:cs typeface="+mn-cs"/>
              </a:defRPr>
            </a:lvl6pPr>
            <a:lvl7pPr marL="2743200" algn="l" defTabSz="914400" rtl="0" eaLnBrk="1" latinLnBrk="0" hangingPunct="1">
              <a:defRPr sz="2200" kern="1200">
                <a:solidFill>
                  <a:schemeClr val="tx1"/>
                </a:solidFill>
                <a:latin typeface="Arial" charset="0"/>
                <a:ea typeface="ＭＳ Ｐゴシック" pitchFamily="34" charset="-128"/>
                <a:cs typeface="+mn-cs"/>
              </a:defRPr>
            </a:lvl7pPr>
            <a:lvl8pPr marL="3200400" algn="l" defTabSz="914400" rtl="0" eaLnBrk="1" latinLnBrk="0" hangingPunct="1">
              <a:defRPr sz="2200" kern="1200">
                <a:solidFill>
                  <a:schemeClr val="tx1"/>
                </a:solidFill>
                <a:latin typeface="Arial" charset="0"/>
                <a:ea typeface="ＭＳ Ｐゴシック" pitchFamily="34" charset="-128"/>
                <a:cs typeface="+mn-cs"/>
              </a:defRPr>
            </a:lvl8pPr>
            <a:lvl9pPr marL="3657600" algn="l" defTabSz="914400" rtl="0" eaLnBrk="1" latinLnBrk="0" hangingPunct="1">
              <a:defRPr sz="2200" kern="1200">
                <a:solidFill>
                  <a:schemeClr val="tx1"/>
                </a:solidFill>
                <a:latin typeface="Arial" charset="0"/>
                <a:ea typeface="ＭＳ Ｐゴシック" pitchFamily="34" charset="-128"/>
                <a:cs typeface="+mn-cs"/>
              </a:defRPr>
            </a:lvl9pPr>
          </a:lstStyle>
          <a:p>
            <a:pPr eaLnBrk="1" fontAlgn="auto" hangingPunct="1">
              <a:spcBef>
                <a:spcPts val="0"/>
              </a:spcBef>
              <a:spcAft>
                <a:spcPts val="0"/>
              </a:spcAft>
            </a:pPr>
            <a:fld id="{F06E539D-8AB8-485C-BFEF-50E8D5427D32}" type="slidenum">
              <a:rPr lang="en-AU" smtClean="0">
                <a:solidFill>
                  <a:prstClr val="black">
                    <a:lumMod val="50000"/>
                    <a:lumOff val="50000"/>
                  </a:prstClr>
                </a:solidFill>
                <a:latin typeface="Calibri"/>
              </a:rPr>
              <a:pPr eaLnBrk="1" fontAlgn="auto" hangingPunct="1">
                <a:spcBef>
                  <a:spcPts val="0"/>
                </a:spcBef>
                <a:spcAft>
                  <a:spcPts val="0"/>
                </a:spcAft>
              </a:pPr>
              <a:t>15</a:t>
            </a:fld>
            <a:endParaRPr lang="en-AU">
              <a:solidFill>
                <a:prstClr val="black">
                  <a:lumMod val="50000"/>
                  <a:lumOff val="50000"/>
                </a:prstClr>
              </a:solidFill>
            </a:endParaRPr>
          </a:p>
        </p:txBody>
      </p:sp>
      <p:sp>
        <p:nvSpPr>
          <p:cNvPr id="6" name="Title 2"/>
          <p:cNvSpPr txBox="1">
            <a:spLocks/>
          </p:cNvSpPr>
          <p:nvPr/>
        </p:nvSpPr>
        <p:spPr>
          <a:xfrm>
            <a:off x="1044094" y="271665"/>
            <a:ext cx="8064896" cy="792088"/>
          </a:xfrm>
          <a:prstGeom prst="rect">
            <a:avLst/>
          </a:prstGeom>
        </p:spPr>
        <p:txBody>
          <a:bodyPr/>
          <a:lst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a:lstStyle>
          <a:p>
            <a:pPr algn="l"/>
            <a:r>
              <a:rPr lang="fa-IR" sz="3200" dirty="0">
                <a:solidFill>
                  <a:srgbClr val="C00000"/>
                </a:solidFill>
                <a:cs typeface="Titr" panose="00000700000000000000" pitchFamily="2" charset="-78"/>
              </a:rPr>
              <a:t>نگه داشتن</a:t>
            </a:r>
          </a:p>
          <a:p>
            <a:pPr algn="l"/>
            <a:r>
              <a:rPr lang="en-US" sz="3200" dirty="0">
                <a:solidFill>
                  <a:srgbClr val="C00000"/>
                </a:solidFill>
                <a:cs typeface="Titr" panose="00000700000000000000" pitchFamily="2" charset="-78"/>
              </a:rPr>
              <a:t>Hold</a:t>
            </a:r>
            <a:endParaRPr lang="fa" sz="3200" dirty="0">
              <a:solidFill>
                <a:srgbClr val="C00000"/>
              </a:solidFill>
              <a:cs typeface="Titr" panose="00000700000000000000" pitchFamily="2" charset="-78"/>
            </a:endParaRPr>
          </a:p>
        </p:txBody>
      </p:sp>
      <p:pic>
        <p:nvPicPr>
          <p:cNvPr id="63490" name="Picture 2" descr="Hold - Free signaling icons">
            <a:extLst>
              <a:ext uri="{FF2B5EF4-FFF2-40B4-BE49-F238E27FC236}">
                <a16:creationId xmlns:a16="http://schemas.microsoft.com/office/drawing/2014/main" id="{28569E9E-C47A-E1BF-2D39-0C3DBF95BC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6720" y="1950720"/>
            <a:ext cx="3642360" cy="3642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87543"/>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fa" dirty="0">
                <a:latin typeface="+mj-lt"/>
              </a:rPr>
              <a:t>موجودی مواد</a:t>
            </a:r>
          </a:p>
          <a:p>
            <a:r>
              <a:rPr lang="fa" dirty="0">
                <a:latin typeface="+mj-lt"/>
              </a:rPr>
              <a:t>کار در </a:t>
            </a:r>
            <a:r>
              <a:rPr lang="fa-IR" dirty="0">
                <a:latin typeface="+mj-lt"/>
              </a:rPr>
              <a:t> جریان </a:t>
            </a:r>
            <a:r>
              <a:rPr lang="fa" dirty="0">
                <a:latin typeface="+mj-lt"/>
              </a:rPr>
              <a:t>فرآیند (WIP)</a:t>
            </a:r>
          </a:p>
          <a:p>
            <a:endParaRPr lang="en-US" dirty="0">
              <a:latin typeface="+mj-lt"/>
            </a:endParaRPr>
          </a:p>
          <a:p>
            <a:pPr marL="0" indent="0">
              <a:buNone/>
            </a:pPr>
            <a:r>
              <a:rPr lang="fa" dirty="0">
                <a:latin typeface="+mj-lt"/>
              </a:rPr>
              <a:t>مثال</a:t>
            </a:r>
          </a:p>
          <a:p>
            <a:r>
              <a:rPr lang="fa" sz="2000" u="sng" dirty="0"/>
              <a:t>فرآیند پذیرش دانشگاه </a:t>
            </a:r>
            <a:r>
              <a:rPr lang="fa" sz="2000" dirty="0"/>
              <a:t>: حدود 3000 درخواست به طور همزمان رسیدگی می شود</a:t>
            </a:r>
          </a:p>
          <a:p>
            <a:endParaRPr lang="en-US" sz="2000" dirty="0"/>
          </a:p>
          <a:p>
            <a:pPr marL="0" indent="0">
              <a:buNone/>
            </a:pPr>
            <a:endParaRPr lang="en-US" dirty="0">
              <a:latin typeface="+mj-lt"/>
            </a:endParaRPr>
          </a:p>
        </p:txBody>
      </p:sp>
      <p:sp>
        <p:nvSpPr>
          <p:cNvPr id="3" name="Title 2"/>
          <p:cNvSpPr>
            <a:spLocks noGrp="1"/>
          </p:cNvSpPr>
          <p:nvPr>
            <p:ph type="title"/>
          </p:nvPr>
        </p:nvSpPr>
        <p:spPr/>
        <p:txBody>
          <a:bodyPr/>
          <a:lstStyle/>
          <a:p>
            <a:r>
              <a:rPr lang="fa-IR" dirty="0"/>
              <a:t>موجودی</a:t>
            </a:r>
            <a:endParaRPr lang="fa" dirty="0"/>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latin typeface="+mj-lt"/>
              </a:rPr>
              <a:pPr/>
              <a:t>16</a:t>
            </a:fld>
            <a:endParaRPr lang="en-AU">
              <a:solidFill>
                <a:prstClr val="black">
                  <a:lumMod val="50000"/>
                  <a:lumOff val="50000"/>
                </a:prstClr>
              </a:solidFill>
              <a:latin typeface="+mj-lt"/>
            </a:endParaRPr>
          </a:p>
        </p:txBody>
      </p:sp>
    </p:spTree>
    <p:extLst>
      <p:ext uri="{BB962C8B-B14F-4D97-AF65-F5344CB8AC3E}">
        <p14:creationId xmlns:p14="http://schemas.microsoft.com/office/powerpoint/2010/main" val="65200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fa" dirty="0"/>
              <a:t>انتظار کار</a:t>
            </a:r>
            <a:r>
              <a:rPr lang="fa-IR" dirty="0"/>
              <a:t>( </a:t>
            </a:r>
            <a:r>
              <a:rPr lang="en-US" dirty="0"/>
              <a:t>task</a:t>
            </a:r>
            <a:r>
              <a:rPr lang="fa-IR" dirty="0"/>
              <a:t>)</a:t>
            </a:r>
            <a:r>
              <a:rPr lang="fa" dirty="0"/>
              <a:t> برای مواد یا داده های ورودی</a:t>
            </a:r>
          </a:p>
          <a:p>
            <a:r>
              <a:rPr lang="fa" dirty="0"/>
              <a:t>کار در انتظار منبع</a:t>
            </a:r>
          </a:p>
          <a:p>
            <a:r>
              <a:rPr lang="fa" dirty="0"/>
              <a:t>انتظار منبع برای کار (بیکاری منبع)</a:t>
            </a:r>
          </a:p>
          <a:p>
            <a:pPr marL="0" indent="0">
              <a:buNone/>
            </a:pPr>
            <a:endParaRPr lang="en-US" dirty="0"/>
          </a:p>
          <a:p>
            <a:pPr marL="0" indent="0">
              <a:buNone/>
            </a:pPr>
            <a:r>
              <a:rPr lang="fa" dirty="0"/>
              <a:t>مثال ها</a:t>
            </a:r>
          </a:p>
          <a:p>
            <a:r>
              <a:rPr lang="fa" sz="2000" u="sng" dirty="0"/>
              <a:t>فرآیند درخواست تا تأیید </a:t>
            </a:r>
            <a:r>
              <a:rPr lang="fa" sz="2000" dirty="0"/>
              <a:t>: درخواست در انتظار تأییدکننده</a:t>
            </a:r>
          </a:p>
          <a:p>
            <a:r>
              <a:rPr lang="fa" sz="2000" u="sng" dirty="0"/>
              <a:t>فرآیند پذیرش دانشگاه </a:t>
            </a:r>
            <a:r>
              <a:rPr lang="fa" sz="2000" dirty="0"/>
              <a:t>: درخواست ناقص در انتظار مدارک اضافی. دسته ای از برنامه های کاربردی در انتظار جلسه کمیته</a:t>
            </a:r>
          </a:p>
          <a:p>
            <a:pPr marL="0" indent="0">
              <a:buNone/>
            </a:pPr>
            <a:endParaRPr lang="en-US" sz="2000" dirty="0"/>
          </a:p>
          <a:p>
            <a:pPr lvl="1"/>
            <a:endParaRPr lang="en-US" dirty="0"/>
          </a:p>
        </p:txBody>
      </p:sp>
      <p:sp>
        <p:nvSpPr>
          <p:cNvPr id="3" name="Title 2"/>
          <p:cNvSpPr>
            <a:spLocks noGrp="1"/>
          </p:cNvSpPr>
          <p:nvPr>
            <p:ph type="title"/>
          </p:nvPr>
        </p:nvSpPr>
        <p:spPr/>
        <p:txBody>
          <a:bodyPr/>
          <a:lstStyle/>
          <a:p>
            <a:r>
              <a:rPr lang="fa" dirty="0"/>
              <a:t>انتظار</a:t>
            </a:r>
            <a:r>
              <a:rPr lang="fa-IR" dirty="0"/>
              <a:t>- </a:t>
            </a:r>
            <a:r>
              <a:rPr lang="en-US" dirty="0"/>
              <a:t>waiting</a:t>
            </a:r>
            <a:endParaRPr lang="fa" dirty="0"/>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17</a:t>
            </a:fld>
            <a:endParaRPr lang="en-AU">
              <a:solidFill>
                <a:prstClr val="black">
                  <a:lumMod val="50000"/>
                  <a:lumOff val="50000"/>
                </a:prstClr>
              </a:solidFill>
            </a:endParaRPr>
          </a:p>
        </p:txBody>
      </p:sp>
    </p:spTree>
    <p:extLst>
      <p:ext uri="{BB962C8B-B14F-4D97-AF65-F5344CB8AC3E}">
        <p14:creationId xmlns:p14="http://schemas.microsoft.com/office/powerpoint/2010/main" val="627131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4482" name="Picture 2" descr="http://dingo.care2.com/pictures/greenliving/uploads/2014/04/476925267-443x293.jp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406835" y="1340768"/>
            <a:ext cx="7282318" cy="4824536"/>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itle 2"/>
          <p:cNvSpPr txBox="1">
            <a:spLocks/>
          </p:cNvSpPr>
          <p:nvPr/>
        </p:nvSpPr>
        <p:spPr>
          <a:xfrm>
            <a:off x="623392" y="260648"/>
            <a:ext cx="10753195" cy="792088"/>
          </a:xfrm>
          <a:prstGeom prst="rect">
            <a:avLst/>
          </a:prstGeom>
        </p:spPr>
        <p:txBody>
          <a:bodyPr vert="horz" lIns="91440" tIns="45720" rIns="91440" bIns="45720" rtlCol="0" anchor="ctr">
            <a:normAutofit fontScale="85000" lnSpcReduction="20000"/>
          </a:bodyPr>
          <a:lst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a:lstStyle>
          <a:p>
            <a:pPr algn="l">
              <a:lnSpc>
                <a:spcPct val="90000"/>
              </a:lnSpc>
              <a:spcAft>
                <a:spcPts val="600"/>
              </a:spcAft>
            </a:pPr>
            <a:r>
              <a:rPr lang="fa-IR" sz="3200" kern="1200" baseline="0" dirty="0">
                <a:solidFill>
                  <a:srgbClr val="C00000"/>
                </a:solidFill>
                <a:cs typeface="Titr" panose="00000700000000000000" pitchFamily="2" charset="-78"/>
              </a:rPr>
              <a:t>اضافه کاری</a:t>
            </a:r>
          </a:p>
          <a:p>
            <a:pPr algn="l">
              <a:lnSpc>
                <a:spcPct val="90000"/>
              </a:lnSpc>
              <a:spcAft>
                <a:spcPts val="600"/>
              </a:spcAft>
            </a:pPr>
            <a:r>
              <a:rPr lang="en-US" sz="3200" dirty="0">
                <a:solidFill>
                  <a:srgbClr val="C00000"/>
                </a:solidFill>
                <a:cs typeface="Titr" panose="00000700000000000000" pitchFamily="2" charset="-78"/>
              </a:rPr>
              <a:t>Over do</a:t>
            </a:r>
            <a:endParaRPr lang="fa" sz="3200" kern="1200" baseline="0" dirty="0">
              <a:solidFill>
                <a:srgbClr val="C00000"/>
              </a:solidFill>
              <a:cs typeface="Titr" panose="00000700000000000000" pitchFamily="2" charset="-78"/>
            </a:endParaRPr>
          </a:p>
        </p:txBody>
      </p:sp>
      <p:sp>
        <p:nvSpPr>
          <p:cNvPr id="4" name="Slide Number Placeholder 3"/>
          <p:cNvSpPr>
            <a:spLocks noGrp="1"/>
          </p:cNvSpPr>
          <p:nvPr>
            <p:ph type="sldNum" sz="quarter" idx="4294967295"/>
          </p:nvPr>
        </p:nvSpPr>
        <p:spPr>
          <a:xfrm>
            <a:off x="0" y="0"/>
            <a:ext cx="0" cy="0"/>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600" kern="1200">
                <a:solidFill>
                  <a:schemeClr val="tx1">
                    <a:lumMod val="50000"/>
                    <a:lumOff val="50000"/>
                  </a:schemeClr>
                </a:solidFill>
                <a:latin typeface="Arial" charset="0"/>
                <a:ea typeface="ＭＳ Ｐゴシック" pitchFamily="34" charset="-128"/>
                <a:cs typeface="+mn-cs"/>
              </a:defRPr>
            </a:lvl1pPr>
            <a:lvl2pPr marL="457200" algn="ctr" rtl="0" eaLnBrk="0" fontAlgn="base" hangingPunct="0">
              <a:spcBef>
                <a:spcPct val="0"/>
              </a:spcBef>
              <a:spcAft>
                <a:spcPct val="0"/>
              </a:spcAft>
              <a:defRPr sz="2200" kern="1200">
                <a:solidFill>
                  <a:schemeClr val="tx1"/>
                </a:solidFill>
                <a:latin typeface="Arial" charset="0"/>
                <a:ea typeface="ＭＳ Ｐゴシック" pitchFamily="34" charset="-128"/>
                <a:cs typeface="+mn-cs"/>
              </a:defRPr>
            </a:lvl2pPr>
            <a:lvl3pPr marL="914400" algn="ctr" rtl="0" eaLnBrk="0" fontAlgn="base" hangingPunct="0">
              <a:spcBef>
                <a:spcPct val="0"/>
              </a:spcBef>
              <a:spcAft>
                <a:spcPct val="0"/>
              </a:spcAft>
              <a:defRPr sz="2200" kern="1200">
                <a:solidFill>
                  <a:schemeClr val="tx1"/>
                </a:solidFill>
                <a:latin typeface="Arial" charset="0"/>
                <a:ea typeface="ＭＳ Ｐゴシック" pitchFamily="34" charset="-128"/>
                <a:cs typeface="+mn-cs"/>
              </a:defRPr>
            </a:lvl3pPr>
            <a:lvl4pPr marL="1371600" algn="ctr" rtl="0" eaLnBrk="0" fontAlgn="base" hangingPunct="0">
              <a:spcBef>
                <a:spcPct val="0"/>
              </a:spcBef>
              <a:spcAft>
                <a:spcPct val="0"/>
              </a:spcAft>
              <a:defRPr sz="2200" kern="1200">
                <a:solidFill>
                  <a:schemeClr val="tx1"/>
                </a:solidFill>
                <a:latin typeface="Arial" charset="0"/>
                <a:ea typeface="ＭＳ Ｐゴシック" pitchFamily="34" charset="-128"/>
                <a:cs typeface="+mn-cs"/>
              </a:defRPr>
            </a:lvl4pPr>
            <a:lvl5pPr marL="1828800" algn="ctr" rtl="0" eaLnBrk="0" fontAlgn="base" hangingPunct="0">
              <a:spcBef>
                <a:spcPct val="0"/>
              </a:spcBef>
              <a:spcAft>
                <a:spcPct val="0"/>
              </a:spcAft>
              <a:defRPr sz="2200" kern="1200">
                <a:solidFill>
                  <a:schemeClr val="tx1"/>
                </a:solidFill>
                <a:latin typeface="Arial" charset="0"/>
                <a:ea typeface="ＭＳ Ｐゴシック" pitchFamily="34" charset="-128"/>
                <a:cs typeface="+mn-cs"/>
              </a:defRPr>
            </a:lvl5pPr>
            <a:lvl6pPr marL="2286000" algn="l" defTabSz="914400" rtl="0" eaLnBrk="1" latinLnBrk="0" hangingPunct="1">
              <a:defRPr sz="2200" kern="1200">
                <a:solidFill>
                  <a:schemeClr val="tx1"/>
                </a:solidFill>
                <a:latin typeface="Arial" charset="0"/>
                <a:ea typeface="ＭＳ Ｐゴシック" pitchFamily="34" charset="-128"/>
                <a:cs typeface="+mn-cs"/>
              </a:defRPr>
            </a:lvl6pPr>
            <a:lvl7pPr marL="2743200" algn="l" defTabSz="914400" rtl="0" eaLnBrk="1" latinLnBrk="0" hangingPunct="1">
              <a:defRPr sz="2200" kern="1200">
                <a:solidFill>
                  <a:schemeClr val="tx1"/>
                </a:solidFill>
                <a:latin typeface="Arial" charset="0"/>
                <a:ea typeface="ＭＳ Ｐゴシック" pitchFamily="34" charset="-128"/>
                <a:cs typeface="+mn-cs"/>
              </a:defRPr>
            </a:lvl7pPr>
            <a:lvl8pPr marL="3200400" algn="l" defTabSz="914400" rtl="0" eaLnBrk="1" latinLnBrk="0" hangingPunct="1">
              <a:defRPr sz="2200" kern="1200">
                <a:solidFill>
                  <a:schemeClr val="tx1"/>
                </a:solidFill>
                <a:latin typeface="Arial" charset="0"/>
                <a:ea typeface="ＭＳ Ｐゴシック" pitchFamily="34" charset="-128"/>
                <a:cs typeface="+mn-cs"/>
              </a:defRPr>
            </a:lvl8pPr>
            <a:lvl9pPr marL="3657600" algn="l" defTabSz="914400" rtl="0" eaLnBrk="1" latinLnBrk="0" hangingPunct="1">
              <a:defRPr sz="2200" kern="1200">
                <a:solidFill>
                  <a:schemeClr val="tx1"/>
                </a:solidFill>
                <a:latin typeface="Arial" charset="0"/>
                <a:ea typeface="ＭＳ Ｐゴシック" pitchFamily="34" charset="-128"/>
                <a:cs typeface="+mn-cs"/>
              </a:defRPr>
            </a:lvl9pPr>
          </a:lstStyle>
          <a:p>
            <a:pPr eaLnBrk="1" fontAlgn="auto" hangingPunct="1">
              <a:spcBef>
                <a:spcPts val="0"/>
              </a:spcBef>
              <a:spcAft>
                <a:spcPts val="600"/>
              </a:spcAft>
            </a:pPr>
            <a:fld id="{F06E539D-8AB8-485C-BFEF-50E8D5427D32}" type="slidenum">
              <a:rPr lang="en-AU" smtClean="0">
                <a:solidFill>
                  <a:prstClr val="black">
                    <a:lumMod val="50000"/>
                    <a:lumOff val="50000"/>
                  </a:prstClr>
                </a:solidFill>
                <a:latin typeface="Calibri"/>
              </a:rPr>
              <a:pPr eaLnBrk="1" fontAlgn="auto" hangingPunct="1">
                <a:spcBef>
                  <a:spcPts val="0"/>
                </a:spcBef>
                <a:spcAft>
                  <a:spcPts val="600"/>
                </a:spcAft>
              </a:pPr>
              <a:t>18</a:t>
            </a:fld>
            <a:endParaRPr lang="en-AU">
              <a:solidFill>
                <a:prstClr val="black">
                  <a:lumMod val="50000"/>
                  <a:lumOff val="50000"/>
                </a:prstClr>
              </a:solidFill>
            </a:endParaRPr>
          </a:p>
        </p:txBody>
      </p:sp>
    </p:spTree>
    <p:extLst>
      <p:ext uri="{BB962C8B-B14F-4D97-AF65-F5344CB8AC3E}">
        <p14:creationId xmlns:p14="http://schemas.microsoft.com/office/powerpoint/2010/main" val="1534294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fa" dirty="0"/>
              <a:t>تصحیح یا جبران نقص</a:t>
            </a:r>
            <a:r>
              <a:rPr lang="en-US" dirty="0"/>
              <a:t> </a:t>
            </a:r>
            <a:r>
              <a:rPr lang="fa-IR" dirty="0"/>
              <a:t> </a:t>
            </a:r>
            <a:r>
              <a:rPr lang="en-US" dirty="0"/>
              <a:t>defect</a:t>
            </a:r>
            <a:r>
              <a:rPr lang="fa" dirty="0"/>
              <a:t> یا خطا</a:t>
            </a:r>
            <a:r>
              <a:rPr lang="en-US" dirty="0"/>
              <a:t> error </a:t>
            </a:r>
            <a:endParaRPr lang="fa" dirty="0"/>
          </a:p>
          <a:p>
            <a:r>
              <a:rPr lang="fa" dirty="0"/>
              <a:t>حلقه ها را دوباره کار کنید</a:t>
            </a:r>
          </a:p>
          <a:p>
            <a:pPr marL="0" indent="0">
              <a:buNone/>
            </a:pPr>
            <a:endParaRPr lang="en-US" dirty="0"/>
          </a:p>
          <a:p>
            <a:pPr marL="0" indent="0">
              <a:buNone/>
            </a:pPr>
            <a:r>
              <a:rPr lang="fa" dirty="0"/>
              <a:t>مثال ها</a:t>
            </a:r>
          </a:p>
          <a:p>
            <a:r>
              <a:rPr lang="fa" sz="2000" u="sng" dirty="0"/>
              <a:t>فرآیند تأیید سفر </a:t>
            </a:r>
            <a:r>
              <a:rPr lang="fa" sz="2000" dirty="0"/>
              <a:t>: درخواست برای بازبینی به درخواست کننده ارسال شد</a:t>
            </a:r>
          </a:p>
          <a:p>
            <a:r>
              <a:rPr lang="fa" sz="2000" u="sng" dirty="0"/>
              <a:t>فرآیند پذیرش دانشگاه </a:t>
            </a:r>
            <a:r>
              <a:rPr lang="fa" sz="2000" dirty="0"/>
              <a:t>: درخواست برای اصلاح به متقاضی ارسال می شود. درخواست به دلیل ناقص بودن اطلاعات باید بعداً مجدداً ارزیابی شود</a:t>
            </a:r>
          </a:p>
          <a:p>
            <a:r>
              <a:rPr lang="fa" sz="2000" u="sng" dirty="0"/>
              <a:t>فرآیند بازرسی خودرو </a:t>
            </a:r>
            <a:r>
              <a:rPr lang="fa" sz="2000" dirty="0"/>
              <a:t>: یک وسیله نقلیه به دلیل </a:t>
            </a:r>
            <a:r>
              <a:rPr lang="fa-IR" sz="2000" dirty="0"/>
              <a:t>نقص</a:t>
            </a:r>
            <a:r>
              <a:rPr lang="fa" sz="2000" dirty="0"/>
              <a:t> باید به ایستگاه بازگردد</a:t>
            </a:r>
          </a:p>
          <a:p>
            <a:endParaRPr lang="en-US" sz="2000" dirty="0"/>
          </a:p>
          <a:p>
            <a:pPr marL="228600" lvl="1" indent="0">
              <a:buNone/>
            </a:pPr>
            <a:endParaRPr lang="en-US" dirty="0"/>
          </a:p>
        </p:txBody>
      </p:sp>
      <p:sp>
        <p:nvSpPr>
          <p:cNvPr id="3" name="Title 2"/>
          <p:cNvSpPr>
            <a:spLocks noGrp="1"/>
          </p:cNvSpPr>
          <p:nvPr>
            <p:ph type="title"/>
          </p:nvPr>
        </p:nvSpPr>
        <p:spPr/>
        <p:txBody>
          <a:bodyPr>
            <a:normAutofit fontScale="90000"/>
          </a:bodyPr>
          <a:lstStyle/>
          <a:p>
            <a:r>
              <a:rPr lang="fa" dirty="0"/>
              <a:t>عیوب</a:t>
            </a:r>
            <a:br>
              <a:rPr lang="en-US" dirty="0"/>
            </a:br>
            <a:r>
              <a:rPr lang="en-US" dirty="0"/>
              <a:t>defects</a:t>
            </a:r>
            <a:endParaRPr lang="fa" dirty="0"/>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19</a:t>
            </a:fld>
            <a:endParaRPr lang="en-AU">
              <a:solidFill>
                <a:prstClr val="black">
                  <a:lumMod val="50000"/>
                  <a:lumOff val="50000"/>
                </a:prstClr>
              </a:solidFill>
            </a:endParaRPr>
          </a:p>
        </p:txBody>
      </p:sp>
    </p:spTree>
    <p:extLst>
      <p:ext uri="{BB962C8B-B14F-4D97-AF65-F5344CB8AC3E}">
        <p14:creationId xmlns:p14="http://schemas.microsoft.com/office/powerpoint/2010/main" val="2529418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10772757"/>
              </p:ext>
            </p:extLst>
          </p:nvPr>
        </p:nvGraphicFramePr>
        <p:xfrm>
          <a:off x="623888" y="1341438"/>
          <a:ext cx="10848975" cy="4824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169" name="Title 1"/>
          <p:cNvSpPr>
            <a:spLocks noGrp="1"/>
          </p:cNvSpPr>
          <p:nvPr>
            <p:ph type="title"/>
          </p:nvPr>
        </p:nvSpPr>
        <p:spPr/>
        <p:txBody>
          <a:bodyPr/>
          <a:lstStyle/>
          <a:p>
            <a:pPr algn="r" rtl="1"/>
            <a:r>
              <a:rPr lang="fa" dirty="0">
                <a:latin typeface="Arial" charset="0"/>
                <a:ea typeface="ＭＳ Ｐゴシック" charset="0"/>
                <a:cs typeface="Titr" panose="00000700000000000000" pitchFamily="2" charset="-78"/>
              </a:rPr>
              <a:t>تکنیک های تحلیل فرآیند</a:t>
            </a:r>
            <a:endParaRPr lang="et-EE" dirty="0">
              <a:latin typeface="Arial" charset="0"/>
              <a:ea typeface="ＭＳ Ｐゴシック" charset="0"/>
              <a:cs typeface="Titr" panose="00000700000000000000" pitchFamily="2" charset="-78"/>
            </a:endParaRPr>
          </a:p>
        </p:txBody>
      </p:sp>
    </p:spTree>
    <p:extLst>
      <p:ext uri="{BB962C8B-B14F-4D97-AF65-F5344CB8AC3E}">
        <p14:creationId xmlns:p14="http://schemas.microsoft.com/office/powerpoint/2010/main" val="2989053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fa" sz="2600" dirty="0"/>
              <a:t>وظایف غیرضروری با توجه به </a:t>
            </a:r>
            <a:r>
              <a:rPr lang="fa-IR" sz="2600" dirty="0"/>
              <a:t>برونداد</a:t>
            </a:r>
            <a:r>
              <a:rPr lang="fa" sz="2600" dirty="0"/>
              <a:t> فرآیند انجام شده است</a:t>
            </a:r>
          </a:p>
          <a:p>
            <a:r>
              <a:rPr lang="fa" sz="2600" dirty="0"/>
              <a:t>کمال گرایی غیر ضروری</a:t>
            </a:r>
          </a:p>
          <a:p>
            <a:pPr marL="0" indent="0">
              <a:buNone/>
            </a:pPr>
            <a:endParaRPr lang="en-US" dirty="0"/>
          </a:p>
          <a:p>
            <a:pPr marL="0" indent="0">
              <a:buNone/>
            </a:pPr>
            <a:r>
              <a:rPr lang="fa" dirty="0"/>
              <a:t>مثال ها</a:t>
            </a:r>
          </a:p>
          <a:p>
            <a:r>
              <a:rPr lang="fa" sz="2200" u="sng" dirty="0"/>
              <a:t>فرآیند تأیید سفر </a:t>
            </a:r>
            <a:r>
              <a:rPr lang="fa" sz="2200" dirty="0"/>
              <a:t>: 10 درصد از تأییدیه ها در پایان فرآیند به دلیل کمبود بودجه به طور ساده رد می شوند.</a:t>
            </a:r>
          </a:p>
          <a:p>
            <a:r>
              <a:rPr lang="fa" sz="2200" u="sng" dirty="0"/>
              <a:t>فرآیند پذیرش دانشگاه </a:t>
            </a:r>
            <a:r>
              <a:rPr lang="fa" sz="2200" dirty="0"/>
              <a:t>: </a:t>
            </a:r>
            <a:r>
              <a:rPr lang="fa-IR" sz="2200" dirty="0"/>
              <a:t>کارکنان</a:t>
            </a:r>
            <a:r>
              <a:rPr lang="fa" sz="2200" dirty="0"/>
              <a:t> وقت خود را صرف بررسی صحت مدارک تحصیلی، ریز نمرات و نتایج آزمون زبان می کنند. در 1٪ موارد، این تأییدیه ها مشکلات را آشکار می کند. درخواست های تایید شده به کمیته پذیرش ارسال می شود. کمیته پذیرش 20 درصد از درخواست هایی که دریافت می کند را می پذیرد</a:t>
            </a:r>
          </a:p>
          <a:p>
            <a:pPr marL="0" indent="0">
              <a:buNone/>
            </a:pPr>
            <a:endParaRPr lang="en-US" sz="2200" dirty="0"/>
          </a:p>
        </p:txBody>
      </p:sp>
      <p:sp>
        <p:nvSpPr>
          <p:cNvPr id="3" name="Title 2"/>
          <p:cNvSpPr>
            <a:spLocks noGrp="1"/>
          </p:cNvSpPr>
          <p:nvPr>
            <p:ph type="title"/>
          </p:nvPr>
        </p:nvSpPr>
        <p:spPr/>
        <p:txBody>
          <a:bodyPr>
            <a:normAutofit fontScale="90000"/>
          </a:bodyPr>
          <a:lstStyle/>
          <a:p>
            <a:r>
              <a:rPr lang="fa" dirty="0"/>
              <a:t>فرا پردازش</a:t>
            </a:r>
            <a:br>
              <a:rPr lang="fa-IR" dirty="0"/>
            </a:br>
            <a:r>
              <a:rPr lang="en-US" dirty="0"/>
              <a:t>Over-processing</a:t>
            </a:r>
            <a:endParaRPr lang="fa" dirty="0"/>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20</a:t>
            </a:fld>
            <a:endParaRPr lang="en-AU">
              <a:solidFill>
                <a:prstClr val="black">
                  <a:lumMod val="50000"/>
                  <a:lumOff val="50000"/>
                </a:prstClr>
              </a:solidFill>
            </a:endParaRPr>
          </a:p>
        </p:txBody>
      </p:sp>
    </p:spTree>
    <p:extLst>
      <p:ext uri="{BB962C8B-B14F-4D97-AF65-F5344CB8AC3E}">
        <p14:creationId xmlns:p14="http://schemas.microsoft.com/office/powerpoint/2010/main" val="3501078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fa" dirty="0"/>
              <a:t>نمونه‌های فرآیند غیرضروری انجام می‌شوند و نتایجی را تولید می‌کنند که پس از تکمیل ارزش افزوده ندارند</a:t>
            </a:r>
          </a:p>
          <a:p>
            <a:endParaRPr lang="en-US" dirty="0"/>
          </a:p>
          <a:p>
            <a:pPr marL="0" indent="0">
              <a:buNone/>
            </a:pPr>
            <a:r>
              <a:rPr lang="fa" dirty="0"/>
              <a:t>مثال ها</a:t>
            </a:r>
          </a:p>
          <a:p>
            <a:r>
              <a:rPr lang="fa" sz="2000" u="sng" dirty="0"/>
              <a:t>فرآیند</a:t>
            </a:r>
            <a:r>
              <a:rPr lang="fa-IR" sz="2000" u="sng" dirty="0"/>
              <a:t> قیمت گرفتن تا پرداخت</a:t>
            </a:r>
            <a:r>
              <a:rPr lang="fa" sz="2000" dirty="0"/>
              <a:t>: در 50٪ موارد، مظنه های صادر شده منجر به سفارش نمی شود.</a:t>
            </a:r>
          </a:p>
          <a:p>
            <a:r>
              <a:rPr lang="fa" sz="2000" u="sng" dirty="0"/>
              <a:t>روند تایید سفر </a:t>
            </a:r>
            <a:r>
              <a:rPr lang="fa" sz="2000" dirty="0"/>
              <a:t>: در 5 درصد موارد درخواست سفر تایید می شود اما سفر لغو می شود</a:t>
            </a:r>
          </a:p>
          <a:p>
            <a:r>
              <a:rPr lang="fa" sz="2000" u="sng" dirty="0"/>
              <a:t>روند پذیرش دانشگاه </a:t>
            </a:r>
            <a:r>
              <a:rPr lang="fa" sz="2000" dirty="0"/>
              <a:t>: حدود 3000 درخواست ارسال شده است، اما تنها 600 درخواست پس از ارزیابی واجد شرایط در نظر گرفته می شوند.</a:t>
            </a:r>
          </a:p>
          <a:p>
            <a:pPr marL="0" indent="0">
              <a:buNone/>
            </a:pPr>
            <a:endParaRPr lang="en-US" dirty="0"/>
          </a:p>
        </p:txBody>
      </p:sp>
      <p:sp>
        <p:nvSpPr>
          <p:cNvPr id="3" name="Title 2"/>
          <p:cNvSpPr>
            <a:spLocks noGrp="1"/>
          </p:cNvSpPr>
          <p:nvPr>
            <p:ph type="title"/>
          </p:nvPr>
        </p:nvSpPr>
        <p:spPr/>
        <p:txBody>
          <a:bodyPr>
            <a:normAutofit fontScale="90000"/>
          </a:bodyPr>
          <a:lstStyle/>
          <a:p>
            <a:r>
              <a:rPr lang="fa" dirty="0"/>
              <a:t>تولید بیش از حد</a:t>
            </a:r>
            <a:br>
              <a:rPr lang="fa-IR" dirty="0"/>
            </a:br>
            <a:r>
              <a:rPr lang="en-US" dirty="0"/>
              <a:t>Over-production</a:t>
            </a:r>
            <a:endParaRPr lang="fa" dirty="0"/>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21</a:t>
            </a:fld>
            <a:endParaRPr lang="en-AU">
              <a:solidFill>
                <a:prstClr val="black">
                  <a:lumMod val="50000"/>
                  <a:lumOff val="50000"/>
                </a:prstClr>
              </a:solidFill>
            </a:endParaRPr>
          </a:p>
        </p:txBody>
      </p:sp>
    </p:spTree>
    <p:extLst>
      <p:ext uri="{BB962C8B-B14F-4D97-AF65-F5344CB8AC3E}">
        <p14:creationId xmlns:p14="http://schemas.microsoft.com/office/powerpoint/2010/main" val="3115697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r>
              <a:rPr lang="fa" dirty="0">
                <a:ea typeface="ＭＳ Ｐゴシック" charset="0"/>
              </a:rPr>
              <a:t>فرآیند اجاره تجهیزات: ضایعات</a:t>
            </a:r>
          </a:p>
        </p:txBody>
      </p:sp>
      <p:pic>
        <p:nvPicPr>
          <p:cNvPr id="24579" name="Picture 3" descr="ch1_PlantHireInitialFragment.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99142" y="1167787"/>
            <a:ext cx="9221117" cy="55194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extBox 1"/>
          <p:cNvSpPr txBox="1"/>
          <p:nvPr/>
        </p:nvSpPr>
        <p:spPr>
          <a:xfrm>
            <a:off x="2711089" y="2478615"/>
            <a:ext cx="1947797" cy="830997"/>
          </a:xfrm>
          <a:prstGeom prst="rect">
            <a:avLst/>
          </a:prstGeom>
          <a:solidFill>
            <a:schemeClr val="bg2"/>
          </a:solidFill>
        </p:spPr>
        <p:txBody>
          <a:bodyPr wrap="square" rtlCol="0">
            <a:spAutoFit/>
          </a:bodyPr>
          <a:lstStyle/>
          <a:p>
            <a:r>
              <a:rPr lang="fa" sz="1600" dirty="0">
                <a:solidFill>
                  <a:srgbClr val="C00000"/>
                </a:solidFill>
                <a:latin typeface="+mj-lt"/>
                <a:cs typeface="Titr" panose="00000700000000000000" pitchFamily="2" charset="-78"/>
              </a:rPr>
              <a:t>ارسال درخواست به منشی (حمل و نقل)</a:t>
            </a:r>
            <a:endParaRPr lang="en-US" sz="1600" dirty="0">
              <a:solidFill>
                <a:srgbClr val="C00000"/>
              </a:solidFill>
              <a:latin typeface="+mj-lt"/>
              <a:cs typeface="Titr" panose="00000700000000000000" pitchFamily="2" charset="-78"/>
            </a:endParaRPr>
          </a:p>
          <a:p>
            <a:r>
              <a:rPr lang="en-US" sz="1600" dirty="0">
                <a:solidFill>
                  <a:srgbClr val="C00000"/>
                </a:solidFill>
                <a:latin typeface="+mj-lt"/>
                <a:cs typeface="Titr" panose="00000700000000000000" pitchFamily="2" charset="-78"/>
              </a:rPr>
              <a:t>transportation</a:t>
            </a:r>
            <a:endParaRPr lang="fa" sz="1600" dirty="0">
              <a:solidFill>
                <a:srgbClr val="C00000"/>
              </a:solidFill>
              <a:latin typeface="+mj-lt"/>
              <a:cs typeface="Titr" panose="00000700000000000000" pitchFamily="2" charset="-78"/>
            </a:endParaRPr>
          </a:p>
        </p:txBody>
      </p:sp>
      <p:sp>
        <p:nvSpPr>
          <p:cNvPr id="6" name="TextBox 5"/>
          <p:cNvSpPr txBox="1"/>
          <p:nvPr/>
        </p:nvSpPr>
        <p:spPr>
          <a:xfrm>
            <a:off x="5457013" y="4654058"/>
            <a:ext cx="2250378" cy="584775"/>
          </a:xfrm>
          <a:prstGeom prst="rect">
            <a:avLst/>
          </a:prstGeom>
          <a:solidFill>
            <a:schemeClr val="bg2"/>
          </a:solidFill>
        </p:spPr>
        <p:txBody>
          <a:bodyPr wrap="square" rtlCol="0">
            <a:spAutoFit/>
          </a:bodyPr>
          <a:lstStyle/>
          <a:p>
            <a:pPr algn="r" rtl="1"/>
            <a:r>
              <a:rPr lang="fa" sz="1600" dirty="0">
                <a:solidFill>
                  <a:srgbClr val="C00000"/>
                </a:solidFill>
                <a:latin typeface="+mj-lt"/>
                <a:cs typeface="Titr" panose="00000700000000000000" pitchFamily="2" charset="-78"/>
              </a:rPr>
              <a:t>ارسال درخواست به</a:t>
            </a:r>
          </a:p>
          <a:p>
            <a:pPr algn="r" rtl="1"/>
            <a:r>
              <a:rPr lang="fa" sz="1600" dirty="0">
                <a:solidFill>
                  <a:srgbClr val="C00000"/>
                </a:solidFill>
                <a:latin typeface="+mj-lt"/>
                <a:cs typeface="Titr" panose="00000700000000000000" pitchFamily="2" charset="-78"/>
              </a:rPr>
              <a:t>مهندس کار (حمل و نقل)</a:t>
            </a:r>
          </a:p>
        </p:txBody>
      </p:sp>
      <p:sp>
        <p:nvSpPr>
          <p:cNvPr id="9" name="TextBox 8"/>
          <p:cNvSpPr txBox="1"/>
          <p:nvPr/>
        </p:nvSpPr>
        <p:spPr>
          <a:xfrm>
            <a:off x="5282945" y="2903206"/>
            <a:ext cx="1090364" cy="584775"/>
          </a:xfrm>
          <a:prstGeom prst="rect">
            <a:avLst/>
          </a:prstGeom>
          <a:solidFill>
            <a:schemeClr val="bg2"/>
          </a:solidFill>
        </p:spPr>
        <p:txBody>
          <a:bodyPr wrap="square" rtlCol="0">
            <a:spAutoFit/>
          </a:bodyPr>
          <a:lstStyle/>
          <a:p>
            <a:pPr algn="ctr"/>
            <a:r>
              <a:rPr lang="fa-IR" sz="1600" dirty="0">
                <a:solidFill>
                  <a:srgbClr val="C00000"/>
                </a:solidFill>
                <a:latin typeface="+mj-lt"/>
                <a:cs typeface="Titr" panose="00000700000000000000" pitchFamily="2" charset="-78"/>
              </a:rPr>
              <a:t>خطا</a:t>
            </a:r>
          </a:p>
          <a:p>
            <a:pPr algn="ctr"/>
            <a:r>
              <a:rPr lang="en-US" sz="1600" dirty="0">
                <a:solidFill>
                  <a:srgbClr val="C00000"/>
                </a:solidFill>
                <a:latin typeface="+mj-lt"/>
                <a:cs typeface="Titr" panose="00000700000000000000" pitchFamily="2" charset="-78"/>
              </a:rPr>
              <a:t>defect</a:t>
            </a:r>
            <a:endParaRPr lang="fa" sz="1600" dirty="0">
              <a:solidFill>
                <a:srgbClr val="C00000"/>
              </a:solidFill>
              <a:latin typeface="+mj-lt"/>
              <a:cs typeface="Titr" panose="00000700000000000000" pitchFamily="2" charset="-78"/>
            </a:endParaRPr>
          </a:p>
        </p:txBody>
      </p:sp>
      <p:sp>
        <p:nvSpPr>
          <p:cNvPr id="8" name="TextBox 7"/>
          <p:cNvSpPr txBox="1"/>
          <p:nvPr/>
        </p:nvSpPr>
        <p:spPr>
          <a:xfrm>
            <a:off x="8281747" y="5069556"/>
            <a:ext cx="2250378" cy="584776"/>
          </a:xfrm>
          <a:prstGeom prst="rect">
            <a:avLst/>
          </a:prstGeom>
          <a:solidFill>
            <a:schemeClr val="bg2"/>
          </a:solidFill>
        </p:spPr>
        <p:txBody>
          <a:bodyPr wrap="square" rtlCol="0">
            <a:spAutoFit/>
          </a:bodyPr>
          <a:lstStyle/>
          <a:p>
            <a:pPr algn="r" rtl="1"/>
            <a:r>
              <a:rPr lang="fa" sz="1600" dirty="0">
                <a:solidFill>
                  <a:srgbClr val="C00000"/>
                </a:solidFill>
                <a:latin typeface="+mj-lt"/>
                <a:cs typeface="Titr" panose="00000700000000000000" pitchFamily="2" charset="-78"/>
              </a:rPr>
              <a:t>ارسال درخواست برگشت به منشی (حمل و نقل)</a:t>
            </a:r>
          </a:p>
        </p:txBody>
      </p:sp>
      <p:sp>
        <p:nvSpPr>
          <p:cNvPr id="10" name="TextBox 9"/>
          <p:cNvSpPr txBox="1"/>
          <p:nvPr/>
        </p:nvSpPr>
        <p:spPr>
          <a:xfrm>
            <a:off x="8229432" y="6217514"/>
            <a:ext cx="1090364" cy="830997"/>
          </a:xfrm>
          <a:prstGeom prst="rect">
            <a:avLst/>
          </a:prstGeom>
          <a:solidFill>
            <a:schemeClr val="bg2"/>
          </a:solidFill>
        </p:spPr>
        <p:txBody>
          <a:bodyPr wrap="square" rtlCol="0">
            <a:spAutoFit/>
          </a:bodyPr>
          <a:lstStyle/>
          <a:p>
            <a:pPr algn="ctr"/>
            <a:r>
              <a:rPr lang="fa" sz="1600" dirty="0">
                <a:solidFill>
                  <a:srgbClr val="C00000"/>
                </a:solidFill>
                <a:latin typeface="+mj-lt"/>
                <a:cs typeface="Titr" panose="00000700000000000000" pitchFamily="2" charset="-78"/>
              </a:rPr>
              <a:t>فرا پردازش</a:t>
            </a:r>
            <a:endParaRPr lang="en-US" sz="1600" dirty="0">
              <a:solidFill>
                <a:srgbClr val="C00000"/>
              </a:solidFill>
              <a:latin typeface="+mj-lt"/>
              <a:cs typeface="Titr" panose="00000700000000000000" pitchFamily="2" charset="-78"/>
            </a:endParaRPr>
          </a:p>
          <a:p>
            <a:pPr algn="ctr"/>
            <a:r>
              <a:rPr lang="en-US" sz="1600" dirty="0">
                <a:solidFill>
                  <a:srgbClr val="C00000"/>
                </a:solidFill>
                <a:latin typeface="+mj-lt"/>
                <a:cs typeface="Titr" panose="00000700000000000000" pitchFamily="2" charset="-78"/>
              </a:rPr>
              <a:t>Over processing</a:t>
            </a:r>
            <a:endParaRPr lang="fa" sz="1600" dirty="0">
              <a:solidFill>
                <a:srgbClr val="C00000"/>
              </a:solidFill>
              <a:latin typeface="+mj-lt"/>
              <a:cs typeface="Titr" panose="00000700000000000000" pitchFamily="2" charset="-78"/>
            </a:endParaRPr>
          </a:p>
        </p:txBody>
      </p:sp>
    </p:spTree>
    <p:extLst>
      <p:ext uri="{BB962C8B-B14F-4D97-AF65-F5344CB8AC3E}">
        <p14:creationId xmlns:p14="http://schemas.microsoft.com/office/powerpoint/2010/main" val="2942116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9" grpId="0" animBg="1"/>
      <p:bldP spid="8"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797573919"/>
              </p:ext>
            </p:extLst>
          </p:nvPr>
        </p:nvGraphicFramePr>
        <p:xfrm>
          <a:off x="623888" y="1341438"/>
          <a:ext cx="10848975" cy="4824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lstStyle/>
          <a:p>
            <a:r>
              <a:rPr lang="fa" dirty="0"/>
              <a:t>فرآیند اجاره تجهیزات: ضایعات</a:t>
            </a:r>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latin typeface="+mj-lt"/>
              </a:rPr>
              <a:pPr/>
              <a:t>23</a:t>
            </a:fld>
            <a:endParaRPr lang="en-AU">
              <a:solidFill>
                <a:prstClr val="black">
                  <a:lumMod val="50000"/>
                  <a:lumOff val="50000"/>
                </a:prstClr>
              </a:solidFill>
              <a:latin typeface="+mj-lt"/>
            </a:endParaRPr>
          </a:p>
        </p:txBody>
      </p:sp>
    </p:spTree>
    <p:extLst>
      <p:ext uri="{BB962C8B-B14F-4D97-AF65-F5344CB8AC3E}">
        <p14:creationId xmlns:p14="http://schemas.microsoft.com/office/powerpoint/2010/main" val="3278751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443899672"/>
              </p:ext>
            </p:extLst>
          </p:nvPr>
        </p:nvGraphicFramePr>
        <p:xfrm>
          <a:off x="623888" y="1341438"/>
          <a:ext cx="10848975" cy="4824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lstStyle/>
          <a:p>
            <a:r>
              <a:rPr lang="fa" dirty="0"/>
              <a:t>فرآیند اجاره تجهیزات: ضایعات</a:t>
            </a:r>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24</a:t>
            </a:fld>
            <a:endParaRPr lang="en-AU">
              <a:solidFill>
                <a:prstClr val="black">
                  <a:lumMod val="50000"/>
                  <a:lumOff val="50000"/>
                </a:prstClr>
              </a:solidFill>
            </a:endParaRPr>
          </a:p>
        </p:txBody>
      </p:sp>
    </p:spTree>
    <p:extLst>
      <p:ext uri="{BB962C8B-B14F-4D97-AF65-F5344CB8AC3E}">
        <p14:creationId xmlns:p14="http://schemas.microsoft.com/office/powerpoint/2010/main" val="8237311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idx="1"/>
          </p:nvPr>
        </p:nvSpPr>
        <p:spPr>
          <a:xfrm>
            <a:off x="623392" y="1255059"/>
            <a:ext cx="11274825" cy="5342293"/>
          </a:xfrm>
        </p:spPr>
        <p:txBody>
          <a:bodyPr>
            <a:normAutofit/>
          </a:bodyPr>
          <a:lstStyle/>
          <a:p>
            <a:pPr marL="0" indent="0">
              <a:buNone/>
            </a:pPr>
            <a:r>
              <a:rPr lang="fa" dirty="0">
                <a:latin typeface="Calibri" panose="020F0502020204030204" pitchFamily="34" charset="0"/>
                <a:ea typeface="ＭＳ Ｐゴシック" charset="0"/>
              </a:rPr>
              <a:t>هدف: حفظ، سازماندهی و اولویت بندی نقاط ضعف درک شده فرآیند (مسائل</a:t>
            </a:r>
            <a:r>
              <a:rPr lang="en-US" dirty="0">
                <a:latin typeface="Calibri" panose="020F0502020204030204" pitchFamily="34" charset="0"/>
                <a:ea typeface="ＭＳ Ｐゴシック" charset="0"/>
              </a:rPr>
              <a:t>  </a:t>
            </a:r>
            <a:r>
              <a:rPr lang="fa-IR" dirty="0">
                <a:latin typeface="Calibri" panose="020F0502020204030204" pitchFamily="34" charset="0"/>
                <a:ea typeface="ＭＳ Ｐゴシック" charset="0"/>
              </a:rPr>
              <a:t>و مشکلات</a:t>
            </a:r>
            <a:r>
              <a:rPr lang="fa" dirty="0">
                <a:latin typeface="Calibri" panose="020F0502020204030204" pitchFamily="34" charset="0"/>
                <a:ea typeface="ＭＳ Ｐゴシック" charset="0"/>
              </a:rPr>
              <a:t>)</a:t>
            </a:r>
          </a:p>
          <a:p>
            <a:pPr marL="0" indent="0">
              <a:buNone/>
            </a:pPr>
            <a:r>
              <a:rPr lang="fa" dirty="0">
                <a:latin typeface="Calibri" panose="020F0502020204030204" pitchFamily="34" charset="0"/>
                <a:ea typeface="ＭＳ Ｐゴシック" charset="0"/>
              </a:rPr>
              <a:t>منابع مسائل:</a:t>
            </a:r>
          </a:p>
          <a:p>
            <a:pPr lvl="1"/>
            <a:r>
              <a:rPr lang="fa" sz="2400" dirty="0">
                <a:latin typeface="Calibri" panose="020F0502020204030204" pitchFamily="34" charset="0"/>
                <a:ea typeface="ＭＳ Ｐゴシック" charset="0"/>
              </a:rPr>
              <a:t>ورودی پروژه BPM</a:t>
            </a:r>
          </a:p>
          <a:p>
            <a:pPr lvl="1"/>
            <a:r>
              <a:rPr lang="fa" sz="2400" dirty="0">
                <a:latin typeface="Calibri" panose="020F0502020204030204" pitchFamily="34" charset="0"/>
                <a:ea typeface="ＭＳ Ｐゴシック" charset="0"/>
              </a:rPr>
              <a:t>از طریق </a:t>
            </a:r>
            <a:r>
              <a:rPr lang="fa" sz="2400" u="sng" dirty="0">
                <a:latin typeface="Calibri" panose="020F0502020204030204" pitchFamily="34" charset="0"/>
                <a:ea typeface="ＭＳ Ｐゴシック" charset="0"/>
              </a:rPr>
              <a:t>تجزیه و تحلیل ذینفعان </a:t>
            </a:r>
            <a:r>
              <a:rPr lang="fa" sz="2400" dirty="0">
                <a:latin typeface="Calibri" panose="020F0502020204030204" pitchFamily="34" charset="0"/>
                <a:ea typeface="ＭＳ Ｐゴシック" charset="0"/>
              </a:rPr>
              <a:t>، از جمله پرسشنامه یا مصاحبه/گروه های متمرکز با:</a:t>
            </a:r>
            <a:endParaRPr lang="en-AU" sz="2400" u="sng" dirty="0">
              <a:latin typeface="Calibri" panose="020F0502020204030204" pitchFamily="34" charset="0"/>
              <a:ea typeface="ＭＳ Ｐゴシック" charset="0"/>
            </a:endParaRPr>
          </a:p>
          <a:p>
            <a:pPr lvl="4"/>
            <a:r>
              <a:rPr lang="fa" sz="2400" dirty="0">
                <a:latin typeface="Calibri" panose="020F0502020204030204" pitchFamily="34" charset="0"/>
                <a:ea typeface="ＭＳ Ｐゴシック" charset="0"/>
              </a:rPr>
              <a:t>مشتریان</a:t>
            </a:r>
          </a:p>
          <a:p>
            <a:pPr lvl="4"/>
            <a:r>
              <a:rPr lang="fa" sz="2400" dirty="0">
                <a:latin typeface="Calibri" panose="020F0502020204030204" pitchFamily="34" charset="0"/>
                <a:ea typeface="ＭＳ Ｐゴシック" charset="0"/>
              </a:rPr>
              <a:t>شرکت کنندگان فرآیند (</a:t>
            </a:r>
            <a:r>
              <a:rPr lang="fa-IR" sz="2400" dirty="0">
                <a:latin typeface="Calibri" panose="020F0502020204030204" pitchFamily="34" charset="0"/>
                <a:ea typeface="ＭＳ Ｐゴシック" charset="0"/>
              </a:rPr>
              <a:t>کارکنانی که</a:t>
            </a:r>
            <a:r>
              <a:rPr lang="fa" sz="2400" dirty="0">
                <a:latin typeface="Calibri" panose="020F0502020204030204" pitchFamily="34" charset="0"/>
                <a:ea typeface="ＭＳ Ｐゴシック" charset="0"/>
              </a:rPr>
              <a:t> نقش اصلی را در فرآیند پوشش می دهند)</a:t>
            </a:r>
          </a:p>
          <a:p>
            <a:pPr lvl="4"/>
            <a:r>
              <a:rPr lang="fa" sz="2400" dirty="0">
                <a:latin typeface="Calibri" panose="020F0502020204030204" pitchFamily="34" charset="0"/>
                <a:ea typeface="ＭＳ Ｐゴシック" charset="0"/>
              </a:rPr>
              <a:t>مالک / مدیران فرآیند</a:t>
            </a:r>
          </a:p>
          <a:p>
            <a:pPr lvl="4"/>
            <a:r>
              <a:rPr lang="fa" sz="2400" dirty="0">
                <a:latin typeface="Calibri" panose="020F0502020204030204" pitchFamily="34" charset="0"/>
                <a:ea typeface="ＭＳ Ｐゴシック" charset="0"/>
              </a:rPr>
              <a:t>پیمانکاران فرعی، شرکای تجاری</a:t>
            </a:r>
          </a:p>
          <a:p>
            <a:endParaRPr lang="en-AU" dirty="0">
              <a:latin typeface="Calibri" panose="020F0502020204030204" pitchFamily="34" charset="0"/>
              <a:ea typeface="ＭＳ Ｐゴシック" charset="0"/>
            </a:endParaRPr>
          </a:p>
        </p:txBody>
      </p:sp>
      <p:sp>
        <p:nvSpPr>
          <p:cNvPr id="14337" name="Rectangle 2"/>
          <p:cNvSpPr>
            <a:spLocks noGrp="1" noChangeArrowheads="1"/>
          </p:cNvSpPr>
          <p:nvPr>
            <p:ph type="title"/>
          </p:nvPr>
        </p:nvSpPr>
        <p:spPr/>
        <p:txBody>
          <a:bodyPr/>
          <a:lstStyle/>
          <a:p>
            <a:r>
              <a:rPr lang="fa-IR" dirty="0">
                <a:ea typeface="ＭＳ Ｐゴシック" charset="0"/>
              </a:rPr>
              <a:t>ثبت مشکل </a:t>
            </a:r>
            <a:r>
              <a:rPr lang="en-AU" dirty="0">
                <a:ea typeface="ＭＳ Ｐゴシック" charset="0"/>
                <a:cs typeface="ＭＳ Ｐゴシック" charset="0"/>
              </a:rPr>
              <a:t>Issue register</a:t>
            </a:r>
            <a:endParaRPr lang="fa" dirty="0">
              <a:ea typeface="ＭＳ Ｐゴシック" charset="0"/>
            </a:endParaRPr>
          </a:p>
        </p:txBody>
      </p:sp>
      <p:pic>
        <p:nvPicPr>
          <p:cNvPr id="405506" name="Picture 2" descr="https://cdn4.iconfinder.com/data/icons/gray-toolbar-7/512/list-512.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775" r="13982"/>
          <a:stretch/>
        </p:blipFill>
        <p:spPr bwMode="auto">
          <a:xfrm>
            <a:off x="1800887" y="4784983"/>
            <a:ext cx="1008185" cy="137648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97711347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fa" dirty="0">
                <a:ea typeface="ＭＳ Ｐゴシック" charset="0"/>
              </a:rPr>
              <a:t>می تواند به شکل جدول باشد با:</a:t>
            </a:r>
          </a:p>
          <a:p>
            <a:pPr lvl="1"/>
            <a:r>
              <a:rPr lang="fa" sz="2400" dirty="0">
                <a:ea typeface="ＭＳ Ｐゴシック" charset="0"/>
              </a:rPr>
              <a:t>شناسه مسئله</a:t>
            </a:r>
          </a:p>
          <a:p>
            <a:pPr lvl="1"/>
            <a:r>
              <a:rPr lang="fa" sz="2400" dirty="0">
                <a:ea typeface="ＭＳ Ｐゴシック" charset="0"/>
              </a:rPr>
              <a:t>نام کوتاه</a:t>
            </a:r>
          </a:p>
          <a:p>
            <a:pPr lvl="1"/>
            <a:r>
              <a:rPr lang="fa" sz="2400" dirty="0">
                <a:ea typeface="ＭＳ Ｐゴシック" charset="0"/>
              </a:rPr>
              <a:t>شرح</a:t>
            </a:r>
          </a:p>
          <a:p>
            <a:pPr lvl="1"/>
            <a:r>
              <a:rPr lang="fa" sz="2400" dirty="0">
                <a:ea typeface="ＭＳ Ｐゴシック" charset="0"/>
              </a:rPr>
              <a:t>مفروضات</a:t>
            </a:r>
          </a:p>
          <a:p>
            <a:pPr lvl="1"/>
            <a:r>
              <a:rPr lang="fa" sz="2400" dirty="0">
                <a:ea typeface="ＭＳ Ｐゴシック" charset="0"/>
              </a:rPr>
              <a:t>تأثیر: کیفی و کمی</a:t>
            </a:r>
          </a:p>
          <a:p>
            <a:pPr lvl="1"/>
            <a:r>
              <a:rPr lang="fa" sz="2400" dirty="0">
                <a:ea typeface="ＭＳ Ｐゴシック" charset="0"/>
              </a:rPr>
              <a:t>اقدامات بهبودی احتمالی</a:t>
            </a:r>
          </a:p>
          <a:p>
            <a:pPr marL="0" indent="0">
              <a:buNone/>
            </a:pPr>
            <a:endParaRPr lang="en-AU" dirty="0">
              <a:latin typeface="+mj-lt"/>
              <a:ea typeface="ＭＳ Ｐゴシック" charset="0"/>
            </a:endParaRPr>
          </a:p>
        </p:txBody>
      </p:sp>
      <p:sp>
        <p:nvSpPr>
          <p:cNvPr id="3" name="Title 2"/>
          <p:cNvSpPr>
            <a:spLocks noGrp="1"/>
          </p:cNvSpPr>
          <p:nvPr>
            <p:ph type="title"/>
          </p:nvPr>
        </p:nvSpPr>
        <p:spPr/>
        <p:txBody>
          <a:bodyPr/>
          <a:lstStyle/>
          <a:p>
            <a:r>
              <a:rPr lang="fa" dirty="0"/>
              <a:t>ساختار </a:t>
            </a:r>
            <a:r>
              <a:rPr lang="fa-IR" dirty="0"/>
              <a:t>ثبت مشکل</a:t>
            </a:r>
            <a:endParaRPr lang="fa" dirty="0"/>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latin typeface="+mj-lt"/>
              </a:rPr>
              <a:pPr/>
              <a:t>26</a:t>
            </a:fld>
            <a:endParaRPr lang="en-AU">
              <a:solidFill>
                <a:prstClr val="black">
                  <a:lumMod val="50000"/>
                  <a:lumOff val="50000"/>
                </a:prstClr>
              </a:solidFill>
              <a:latin typeface="+mj-lt"/>
            </a:endParaRPr>
          </a:p>
        </p:txBody>
      </p:sp>
    </p:spTree>
    <p:extLst>
      <p:ext uri="{BB962C8B-B14F-4D97-AF65-F5344CB8AC3E}">
        <p14:creationId xmlns:p14="http://schemas.microsoft.com/office/powerpoint/2010/main" val="23737065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588776591"/>
              </p:ext>
            </p:extLst>
          </p:nvPr>
        </p:nvGraphicFramePr>
        <p:xfrm>
          <a:off x="623888" y="1341438"/>
          <a:ext cx="10848975" cy="4824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lstStyle/>
          <a:p>
            <a:r>
              <a:rPr lang="fa" dirty="0"/>
              <a:t>نمونه </a:t>
            </a:r>
            <a:r>
              <a:rPr lang="fa-IR" dirty="0"/>
              <a:t> مشکل و </a:t>
            </a:r>
            <a:r>
              <a:rPr lang="fa" dirty="0"/>
              <a:t>مسئله</a:t>
            </a:r>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27</a:t>
            </a:fld>
            <a:endParaRPr lang="en-AU">
              <a:solidFill>
                <a:prstClr val="black">
                  <a:lumMod val="50000"/>
                  <a:lumOff val="50000"/>
                </a:prstClr>
              </a:solidFill>
            </a:endParaRPr>
          </a:p>
        </p:txBody>
      </p:sp>
    </p:spTree>
    <p:extLst>
      <p:ext uri="{BB962C8B-B14F-4D97-AF65-F5344CB8AC3E}">
        <p14:creationId xmlns:p14="http://schemas.microsoft.com/office/powerpoint/2010/main" val="8415097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260648"/>
            <a:ext cx="10753195" cy="344741"/>
          </a:xfrm>
        </p:spPr>
        <p:txBody>
          <a:bodyPr>
            <a:normAutofit fontScale="90000"/>
          </a:bodyPr>
          <a:lstStyle/>
          <a:p>
            <a:r>
              <a:rPr lang="fa" dirty="0">
                <a:ea typeface="ＭＳ Ｐゴシック" charset="0"/>
              </a:rPr>
              <a:t>مثال ثبت </a:t>
            </a:r>
            <a:r>
              <a:rPr lang="fa-IR" dirty="0">
                <a:ea typeface="ＭＳ Ｐゴシック" charset="0"/>
              </a:rPr>
              <a:t>مشکل</a:t>
            </a:r>
            <a:endParaRPr lang="en-US" dirty="0"/>
          </a:p>
        </p:txBody>
      </p:sp>
      <p:graphicFrame>
        <p:nvGraphicFramePr>
          <p:cNvPr id="666627" name="Group 3"/>
          <p:cNvGraphicFramePr>
            <a:graphicFrameLocks noGrp="1"/>
          </p:cNvGraphicFramePr>
          <p:nvPr>
            <p:extLst>
              <p:ext uri="{D42A27DB-BD31-4B8C-83A1-F6EECF244321}">
                <p14:modId xmlns:p14="http://schemas.microsoft.com/office/powerpoint/2010/main" val="2705123787"/>
              </p:ext>
            </p:extLst>
          </p:nvPr>
        </p:nvGraphicFramePr>
        <p:xfrm>
          <a:off x="623392" y="1335741"/>
          <a:ext cx="11142621" cy="5319005"/>
        </p:xfrm>
        <a:graphic>
          <a:graphicData uri="http://schemas.openxmlformats.org/drawingml/2006/table">
            <a:tbl>
              <a:tblPr/>
              <a:tblGrid>
                <a:gridCol w="1493652">
                  <a:extLst>
                    <a:ext uri="{9D8B030D-6E8A-4147-A177-3AD203B41FA5}">
                      <a16:colId xmlns:a16="http://schemas.microsoft.com/office/drawing/2014/main" val="20000"/>
                    </a:ext>
                  </a:extLst>
                </a:gridCol>
                <a:gridCol w="2315792">
                  <a:extLst>
                    <a:ext uri="{9D8B030D-6E8A-4147-A177-3AD203B41FA5}">
                      <a16:colId xmlns:a16="http://schemas.microsoft.com/office/drawing/2014/main" val="20001"/>
                    </a:ext>
                  </a:extLst>
                </a:gridCol>
                <a:gridCol w="3893303">
                  <a:extLst>
                    <a:ext uri="{9D8B030D-6E8A-4147-A177-3AD203B41FA5}">
                      <a16:colId xmlns:a16="http://schemas.microsoft.com/office/drawing/2014/main" val="20002"/>
                    </a:ext>
                  </a:extLst>
                </a:gridCol>
                <a:gridCol w="1644169">
                  <a:extLst>
                    <a:ext uri="{9D8B030D-6E8A-4147-A177-3AD203B41FA5}">
                      <a16:colId xmlns:a16="http://schemas.microsoft.com/office/drawing/2014/main" val="20003"/>
                    </a:ext>
                  </a:extLst>
                </a:gridCol>
                <a:gridCol w="1795705">
                  <a:extLst>
                    <a:ext uri="{9D8B030D-6E8A-4147-A177-3AD203B41FA5}">
                      <a16:colId xmlns:a16="http://schemas.microsoft.com/office/drawing/2014/main" val="20004"/>
                    </a:ext>
                  </a:extLst>
                </a:gridCol>
              </a:tblGrid>
              <a:tr h="880461">
                <a:tc>
                  <a:txBody>
                    <a:bodyPr/>
                    <a:lstStyle/>
                    <a:p>
                      <a:pPr marL="0" marR="0" lvl="0" indent="0" algn="ctr" defTabSz="914400" rtl="1" eaLnBrk="1" fontAlgn="base" latinLnBrk="0" hangingPunct="1">
                        <a:lnSpc>
                          <a:spcPct val="100000"/>
                        </a:lnSpc>
                        <a:spcBef>
                          <a:spcPct val="0"/>
                        </a:spcBef>
                        <a:spcAft>
                          <a:spcPct val="0"/>
                        </a:spcAft>
                        <a:buClr>
                          <a:srgbClr val="B1B1B1"/>
                        </a:buClr>
                        <a:buSzTx/>
                        <a:buFontTx/>
                        <a:buNone/>
                        <a:tabLst/>
                      </a:pPr>
                      <a:r>
                        <a:rPr kumimoji="0" lang="fa" sz="1600" b="1" i="0" u="none" strike="noStrike" cap="none" normalizeH="0" baseline="0" dirty="0">
                          <a:ln>
                            <a:noFill/>
                          </a:ln>
                          <a:solidFill>
                            <a:srgbClr val="000000"/>
                          </a:solidFill>
                          <a:effectLst/>
                          <a:latin typeface="Arial" charset="0"/>
                          <a:ea typeface="ＭＳ Ｐゴシック" charset="0"/>
                          <a:cs typeface="Titr" panose="00000700000000000000" pitchFamily="2" charset="-78"/>
                        </a:rPr>
                        <a:t>نام</a:t>
                      </a:r>
                      <a:endParaRPr kumimoji="0" lang="en-AU" sz="1600" b="1" i="0" u="none" strike="noStrike" cap="none" normalizeH="0" baseline="0" dirty="0">
                        <a:ln>
                          <a:noFill/>
                        </a:ln>
                        <a:solidFill>
                          <a:srgbClr val="103566"/>
                        </a:solidFill>
                        <a:effectLst/>
                        <a:latin typeface="Times New Roman" charset="0"/>
                        <a:ea typeface="ＭＳ Ｐゴシック" charset="0"/>
                        <a:cs typeface="Titr" panose="00000700000000000000" pitchFamily="2" charset="-78"/>
                      </a:endParaRP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1" eaLnBrk="1" fontAlgn="base" latinLnBrk="0" hangingPunct="1">
                        <a:lnSpc>
                          <a:spcPct val="100000"/>
                        </a:lnSpc>
                        <a:spcBef>
                          <a:spcPct val="0"/>
                        </a:spcBef>
                        <a:spcAft>
                          <a:spcPct val="0"/>
                        </a:spcAft>
                        <a:buClr>
                          <a:srgbClr val="B1B1B1"/>
                        </a:buClr>
                        <a:buSzTx/>
                        <a:buFontTx/>
                        <a:buNone/>
                        <a:tabLst/>
                      </a:pPr>
                      <a:r>
                        <a:rPr kumimoji="0" lang="fa" sz="1600" b="1" i="0" u="none" strike="noStrike" cap="none" normalizeH="0" baseline="0" dirty="0">
                          <a:ln>
                            <a:noFill/>
                          </a:ln>
                          <a:solidFill>
                            <a:srgbClr val="000000"/>
                          </a:solidFill>
                          <a:effectLst/>
                          <a:latin typeface="Arial" charset="0"/>
                          <a:ea typeface="ＭＳ Ｐゴシック" charset="0"/>
                          <a:cs typeface="Titr" panose="00000700000000000000" pitchFamily="2" charset="-78"/>
                        </a:rPr>
                        <a:t>توضیح</a:t>
                      </a:r>
                      <a:endParaRPr kumimoji="0" lang="en-AU" sz="1600" b="1" i="0" u="none" strike="noStrike" cap="none" normalizeH="0" baseline="0" dirty="0">
                        <a:ln>
                          <a:noFill/>
                        </a:ln>
                        <a:solidFill>
                          <a:srgbClr val="103566"/>
                        </a:solidFill>
                        <a:effectLst/>
                        <a:latin typeface="Times New Roman" charset="0"/>
                        <a:ea typeface="ＭＳ Ｐゴシック" charset="0"/>
                        <a:cs typeface="Titr" panose="00000700000000000000" pitchFamily="2" charset="-78"/>
                      </a:endParaRP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1" eaLnBrk="1" fontAlgn="base" latinLnBrk="0" hangingPunct="1">
                        <a:lnSpc>
                          <a:spcPct val="100000"/>
                        </a:lnSpc>
                        <a:spcBef>
                          <a:spcPct val="0"/>
                        </a:spcBef>
                        <a:spcAft>
                          <a:spcPct val="0"/>
                        </a:spcAft>
                        <a:buClr>
                          <a:srgbClr val="B1B1B1"/>
                        </a:buClr>
                        <a:buSzTx/>
                        <a:buFontTx/>
                        <a:buNone/>
                        <a:tabLst/>
                      </a:pPr>
                      <a:r>
                        <a:rPr kumimoji="0" lang="fa" sz="1600" b="1" i="0" u="none" strike="noStrike" cap="none" normalizeH="0" baseline="0" dirty="0">
                          <a:ln>
                            <a:noFill/>
                          </a:ln>
                          <a:solidFill>
                            <a:srgbClr val="000000"/>
                          </a:solidFill>
                          <a:effectLst/>
                          <a:latin typeface="Arial" charset="0"/>
                          <a:ea typeface="ＭＳ Ｐゴシック" charset="0"/>
                          <a:cs typeface="Titr" panose="00000700000000000000" pitchFamily="2" charset="-78"/>
                        </a:rPr>
                        <a:t>داده ها / فرضیه ها</a:t>
                      </a: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1" eaLnBrk="1" fontAlgn="base" latinLnBrk="0" hangingPunct="1">
                        <a:lnSpc>
                          <a:spcPct val="100000"/>
                        </a:lnSpc>
                        <a:spcBef>
                          <a:spcPct val="0"/>
                        </a:spcBef>
                        <a:spcAft>
                          <a:spcPct val="0"/>
                        </a:spcAft>
                        <a:buClr>
                          <a:srgbClr val="B1B1B1"/>
                        </a:buClr>
                        <a:buSzTx/>
                        <a:buFontTx/>
                        <a:buNone/>
                        <a:tabLst/>
                      </a:pPr>
                      <a:r>
                        <a:rPr kumimoji="0" lang="fa" sz="1600" b="1" i="0" u="none" strike="noStrike" cap="none" normalizeH="0" baseline="0" dirty="0">
                          <a:ln>
                            <a:noFill/>
                          </a:ln>
                          <a:solidFill>
                            <a:srgbClr val="000000"/>
                          </a:solidFill>
                          <a:effectLst/>
                          <a:latin typeface="Arial" charset="0"/>
                          <a:ea typeface="ＭＳ Ｐゴシック" charset="0"/>
                          <a:cs typeface="Titr" panose="00000700000000000000" pitchFamily="2" charset="-78"/>
                        </a:rPr>
                        <a:t>تاثیر کیفی</a:t>
                      </a:r>
                      <a:endParaRPr kumimoji="0" lang="en-AU" sz="1600" b="1" i="0" u="none" strike="noStrike" cap="none" normalizeH="0" baseline="0" dirty="0">
                        <a:ln>
                          <a:noFill/>
                        </a:ln>
                        <a:solidFill>
                          <a:srgbClr val="103566"/>
                        </a:solidFill>
                        <a:effectLst/>
                        <a:latin typeface="Times New Roman" charset="0"/>
                        <a:ea typeface="ＭＳ Ｐゴシック" charset="0"/>
                        <a:cs typeface="Titr" panose="00000700000000000000" pitchFamily="2" charset="-78"/>
                      </a:endParaRPr>
                    </a:p>
                    <a:p>
                      <a:pPr marL="0" marR="0" lvl="0" indent="0" algn="ctr" defTabSz="914400" rtl="1" eaLnBrk="1" fontAlgn="base" latinLnBrk="0" hangingPunct="1">
                        <a:lnSpc>
                          <a:spcPct val="100000"/>
                        </a:lnSpc>
                        <a:spcBef>
                          <a:spcPct val="0"/>
                        </a:spcBef>
                        <a:spcAft>
                          <a:spcPct val="0"/>
                        </a:spcAft>
                        <a:buClr>
                          <a:srgbClr val="B1B1B1"/>
                        </a:buClr>
                        <a:buSzTx/>
                        <a:buFontTx/>
                        <a:buNone/>
                        <a:tabLst/>
                      </a:pPr>
                      <a:endParaRPr kumimoji="0" lang="en-AU" sz="1600" b="1" i="0" u="none" strike="noStrike" cap="none" normalizeH="0" baseline="0" dirty="0">
                        <a:ln>
                          <a:noFill/>
                        </a:ln>
                        <a:solidFill>
                          <a:srgbClr val="103566"/>
                        </a:solidFill>
                        <a:effectLst/>
                        <a:latin typeface="Times New Roman" charset="0"/>
                        <a:ea typeface="ＭＳ Ｐゴシック" charset="0"/>
                        <a:cs typeface="Titr" panose="00000700000000000000" pitchFamily="2" charset="-78"/>
                      </a:endParaRP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1" eaLnBrk="1" fontAlgn="base" latinLnBrk="0" hangingPunct="1">
                        <a:lnSpc>
                          <a:spcPct val="100000"/>
                        </a:lnSpc>
                        <a:spcBef>
                          <a:spcPct val="0"/>
                        </a:spcBef>
                        <a:spcAft>
                          <a:spcPct val="0"/>
                        </a:spcAft>
                        <a:buClr>
                          <a:srgbClr val="B1B1B1"/>
                        </a:buClr>
                        <a:buSzTx/>
                        <a:buFontTx/>
                        <a:buNone/>
                        <a:tabLst/>
                      </a:pPr>
                      <a:r>
                        <a:rPr kumimoji="0" lang="fa" sz="1600" b="1" i="0" u="none" strike="noStrike" cap="none" normalizeH="0" baseline="0" dirty="0">
                          <a:ln>
                            <a:noFill/>
                          </a:ln>
                          <a:solidFill>
                            <a:srgbClr val="000000"/>
                          </a:solidFill>
                          <a:effectLst/>
                          <a:latin typeface="Arial" charset="0"/>
                          <a:ea typeface="ＭＳ Ｐゴシック" charset="0"/>
                          <a:cs typeface="Titr" panose="00000700000000000000" pitchFamily="2" charset="-78"/>
                        </a:rPr>
                        <a:t>تاثیر کمی</a:t>
                      </a:r>
                      <a:endParaRPr kumimoji="0" lang="en-AU" sz="1600" b="1" i="0" u="none" strike="noStrike" cap="none" normalizeH="0" baseline="0" dirty="0">
                        <a:ln>
                          <a:noFill/>
                        </a:ln>
                        <a:solidFill>
                          <a:srgbClr val="103566"/>
                        </a:solidFill>
                        <a:effectLst/>
                        <a:latin typeface="Times New Roman" charset="0"/>
                        <a:ea typeface="ＭＳ Ｐゴシック" charset="0"/>
                        <a:cs typeface="Titr" panose="00000700000000000000" pitchFamily="2" charset="-78"/>
                      </a:endParaRP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212532">
                <a:tc>
                  <a:txBody>
                    <a:bodyPr/>
                    <a:lstStyle/>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تجهیزات بیش از زمان مورد نیاز نگهداری می شوند</a:t>
                      </a: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مهندسان سایت تجهیزات را بیش از زمان مورد نیاز از طریق تمدید مهلت نگه می دارند</a:t>
                      </a: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3000 قطعه تجهیزات اجاره ای</a:t>
                      </a:r>
                    </a:p>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در 10 درصد موارد، تجهیزات دو روز بیشتر از زمان مورد نیاز نگهداری می شدند.</a:t>
                      </a:r>
                    </a:p>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هزینه اجاره 100 در روز است</a:t>
                      </a: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1" eaLnBrk="1" fontAlgn="base" latinLnBrk="0" hangingPunct="1">
                        <a:lnSpc>
                          <a:spcPct val="100000"/>
                        </a:lnSpc>
                        <a:spcBef>
                          <a:spcPct val="0"/>
                        </a:spcBef>
                        <a:spcAft>
                          <a:spcPct val="0"/>
                        </a:spcAft>
                        <a:buClr>
                          <a:srgbClr val="B1B1B1"/>
                        </a:buClr>
                        <a:buSzTx/>
                        <a:buFontTx/>
                        <a:buNone/>
                        <a:tabLst/>
                      </a:pPr>
                      <a:endParaRPr kumimoji="0" lang="en-US" sz="1400" b="0" i="0" u="none" strike="noStrike" cap="none" normalizeH="0" baseline="0">
                        <a:ln>
                          <a:noFill/>
                        </a:ln>
                        <a:solidFill>
                          <a:schemeClr val="tx1"/>
                        </a:solidFill>
                        <a:effectLst/>
                        <a:latin typeface="Arial" charset="0"/>
                        <a:ea typeface="ＭＳ Ｐゴシック" charset="0"/>
                        <a:cs typeface="Titr" panose="00000700000000000000" pitchFamily="2" charset="-78"/>
                      </a:endParaRP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0.1 × 3000 × 2 × 100 یورو = 60000 یورو در هر سال</a:t>
                      </a: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547639">
                <a:tc>
                  <a:txBody>
                    <a:bodyPr/>
                    <a:lstStyle/>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تجهیزات اشتباه تحویل داده شده است</a:t>
                      </a: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مهندسان سایت تجهیزات تحویلی را به دلیل عدم تطابق با مشخصات آنها رد می کنند</a:t>
                      </a: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3000 قطعه تجهیزات اجاره ای</a:t>
                      </a:r>
                    </a:p>
                    <a:p>
                      <a:pPr marL="0" marR="0" lvl="0" indent="0" algn="just" defTabSz="914400" rtl="1" eaLnBrk="1" fontAlgn="base" latinLnBrk="0" hangingPunct="1">
                        <a:lnSpc>
                          <a:spcPct val="100000"/>
                        </a:lnSpc>
                        <a:spcBef>
                          <a:spcPct val="0"/>
                        </a:spcBef>
                        <a:spcAft>
                          <a:spcPct val="0"/>
                        </a:spcAft>
                        <a:buClr>
                          <a:srgbClr val="B1B1B1"/>
                        </a:buClr>
                        <a:buSzTx/>
                        <a:buFontTx/>
                        <a:buNone/>
                        <a:tabLst/>
                        <a:defRPr/>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5 درصد آنها به دلیل اشتباه داخلی مردود می شوند</a:t>
                      </a:r>
                    </a:p>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برای هر تجهیزاتی که به دلیل یک اشتباه داخلی رد می شود، </a:t>
                      </a:r>
                      <a:r>
                        <a:rPr kumimoji="0" lang="fa-IR"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برای شرکت</a:t>
                      </a: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 100 یورو </a:t>
                      </a:r>
                      <a:r>
                        <a:rPr kumimoji="0" lang="fa-IR"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جریمه </a:t>
                      </a: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در نظر گرفته می شود.</a:t>
                      </a: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برنامه های به هم ریخته</a:t>
                      </a:r>
                    </a:p>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استرس و ناامیدی کارکنان</a:t>
                      </a: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3000 × 0.05 × 100 یورو = 15000 یورو در هر سال</a:t>
                      </a: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678373">
                <a:tc>
                  <a:txBody>
                    <a:bodyPr/>
                    <a:lstStyle/>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هزینه تأخیر در پرداخت</a:t>
                      </a: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هزینه تأخیر پرداخت به دلیل پرداخت نشدن فاکتورها در تاریخ سررسید آنها</a:t>
                      </a: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3000 قطعه تجهیزات اجاره شده در هر سال </a:t>
                      </a:r>
                      <a:endParaRPr kumimoji="0" lang="fa-IR"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endParaRPr>
                    </a:p>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میانگین مدت اجاره 4 روز است.</a:t>
                      </a:r>
                    </a:p>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هزینه اجاره 100 یورو در روز است.</a:t>
                      </a:r>
                    </a:p>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هر اجاره منجر به یک فاکتور می شود.</a:t>
                      </a:r>
                    </a:p>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حدود 10 درصد از فاکتورها با تاخیر پرداخت می شود.</a:t>
                      </a:r>
                    </a:p>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جریمه دیرکرد 2 درصد است.</a:t>
                      </a:r>
                      <a:endParaRPr kumimoji="0" lang="en-US" sz="1400" b="0" i="0" u="none" strike="noStrike" cap="none" normalizeH="0" baseline="0" dirty="0">
                        <a:ln>
                          <a:noFill/>
                        </a:ln>
                        <a:solidFill>
                          <a:schemeClr val="tx1"/>
                        </a:solidFill>
                        <a:effectLst/>
                        <a:latin typeface="Arial" charset="0"/>
                        <a:ea typeface="Times New Roman" charset="0"/>
                        <a:cs typeface="Titr" panose="00000700000000000000" pitchFamily="2" charset="-78"/>
                      </a:endParaRP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شهرت ضعیف نزد تامین کنندگان</a:t>
                      </a: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1" eaLnBrk="1" fontAlgn="base" latinLnBrk="0" hangingPunct="1">
                        <a:lnSpc>
                          <a:spcPct val="100000"/>
                        </a:lnSpc>
                        <a:spcBef>
                          <a:spcPct val="0"/>
                        </a:spcBef>
                        <a:spcAft>
                          <a:spcPct val="0"/>
                        </a:spcAft>
                        <a:buClr>
                          <a:srgbClr val="B1B1B1"/>
                        </a:buClr>
                        <a:buSzTx/>
                        <a:buFontTx/>
                        <a:buNone/>
                        <a:tabLst/>
                      </a:pPr>
                      <a:r>
                        <a:rPr kumimoji="0" lang="fa" sz="1400" b="0" i="0" u="none" strike="noStrike" cap="none" normalizeH="0" baseline="0" dirty="0">
                          <a:ln>
                            <a:noFill/>
                          </a:ln>
                          <a:solidFill>
                            <a:schemeClr val="tx1"/>
                          </a:solidFill>
                          <a:effectLst/>
                          <a:latin typeface="Arial" charset="0"/>
                          <a:ea typeface="ＭＳ Ｐゴシック" charset="0"/>
                          <a:cs typeface="Titr" panose="00000700000000000000" pitchFamily="2" charset="-78"/>
                        </a:rPr>
                        <a:t>0.1 × 3000 × 4 × 100 یورو × 0.02 = 2400 یورو در هر سال</a:t>
                      </a: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
        <p:nvSpPr>
          <p:cNvPr id="16419" name="Rectangle 57"/>
          <p:cNvSpPr>
            <a:spLocks noChangeArrowheads="1"/>
          </p:cNvSpPr>
          <p:nvPr/>
        </p:nvSpPr>
        <p:spPr bwMode="auto">
          <a:xfrm>
            <a:off x="1657350" y="4705332"/>
            <a:ext cx="181822" cy="371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a:tailEnd/>
              </a14:hiddenLine>
            </a:ext>
          </a:extLst>
        </p:spPr>
        <p:txBody>
          <a:bodyPr wrap="none" lIns="90000" tIns="46800" rIns="90000" bIns="46800" anchor="ctr">
            <a:spAutoFit/>
          </a:bodyPr>
          <a:lstStyle/>
          <a:p>
            <a:br>
              <a:rPr lang="de-DE" sz="900">
                <a:solidFill>
                  <a:srgbClr val="000000"/>
                </a:solidFill>
                <a:latin typeface="+mj-lt"/>
              </a:rPr>
            </a:br>
            <a:endParaRPr lang="de-DE" sz="900">
              <a:latin typeface="+mj-lt"/>
            </a:endParaRPr>
          </a:p>
        </p:txBody>
      </p:sp>
      <p:sp>
        <p:nvSpPr>
          <p:cNvPr id="3" name="Rectangle 2"/>
          <p:cNvSpPr/>
          <p:nvPr/>
        </p:nvSpPr>
        <p:spPr>
          <a:xfrm>
            <a:off x="1476510" y="701842"/>
            <a:ext cx="2582759" cy="461665"/>
          </a:xfrm>
          <a:prstGeom prst="rect">
            <a:avLst/>
          </a:prstGeom>
        </p:spPr>
        <p:txBody>
          <a:bodyPr wrap="none">
            <a:spAutoFit/>
          </a:bodyPr>
          <a:lstStyle/>
          <a:p>
            <a:pPr algn="r" rtl="1"/>
            <a:r>
              <a:rPr lang="fa" sz="2400" b="1" dirty="0">
                <a:cs typeface="Titr" panose="00000700000000000000" pitchFamily="2" charset="-78"/>
              </a:rPr>
              <a:t>فرآیند اجاره تجهیزات</a:t>
            </a:r>
          </a:p>
        </p:txBody>
      </p:sp>
    </p:spTree>
    <p:extLst>
      <p:ext uri="{BB962C8B-B14F-4D97-AF65-F5344CB8AC3E}">
        <p14:creationId xmlns:p14="http://schemas.microsoft.com/office/powerpoint/2010/main" val="351333995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descr="ch6_PICKChart.png"/>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3176247" y="1340768"/>
            <a:ext cx="5743494" cy="48245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625" name="Title 1"/>
          <p:cNvSpPr>
            <a:spLocks noGrp="1"/>
          </p:cNvSpPr>
          <p:nvPr>
            <p:ph type="title"/>
          </p:nvPr>
        </p:nvSpPr>
        <p:spPr>
          <a:xfrm>
            <a:off x="623392" y="260648"/>
            <a:ext cx="10753195" cy="792088"/>
          </a:xfrm>
        </p:spPr>
        <p:txBody>
          <a:bodyPr anchor="ctr">
            <a:normAutofit/>
          </a:bodyPr>
          <a:lstStyle/>
          <a:p>
            <a:r>
              <a:rPr lang="fa" dirty="0"/>
              <a:t>اولویت بندی </a:t>
            </a:r>
            <a:r>
              <a:rPr lang="fa-IR" dirty="0"/>
              <a:t>مشکلات</a:t>
            </a:r>
            <a:r>
              <a:rPr lang="fa" dirty="0"/>
              <a:t>: </a:t>
            </a:r>
            <a:r>
              <a:rPr lang="en-US" dirty="0"/>
              <a:t>PICK chart</a:t>
            </a:r>
            <a:endParaRPr lang="fa" dirty="0"/>
          </a:p>
        </p:txBody>
      </p:sp>
    </p:spTree>
    <p:extLst>
      <p:ext uri="{BB962C8B-B14F-4D97-AF65-F5344CB8AC3E}">
        <p14:creationId xmlns:p14="http://schemas.microsoft.com/office/powerpoint/2010/main" val="2975777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237987155"/>
              </p:ext>
            </p:extLst>
          </p:nvPr>
        </p:nvGraphicFramePr>
        <p:xfrm>
          <a:off x="623888" y="1341437"/>
          <a:ext cx="10848975" cy="5149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169" name="Title 1"/>
          <p:cNvSpPr>
            <a:spLocks noGrp="1"/>
          </p:cNvSpPr>
          <p:nvPr>
            <p:ph type="title"/>
          </p:nvPr>
        </p:nvSpPr>
        <p:spPr/>
        <p:txBody>
          <a:bodyPr/>
          <a:lstStyle/>
          <a:p>
            <a:r>
              <a:rPr lang="fa" dirty="0"/>
              <a:t>تحلیل کیفی</a:t>
            </a:r>
            <a:endParaRPr lang="et-EE"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8366760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fa" dirty="0">
                <a:ea typeface="ＭＳ Ｐゴシック" charset="0"/>
              </a:rPr>
              <a:t>بررسی دلیل ریشه ای</a:t>
            </a:r>
          </a:p>
        </p:txBody>
      </p:sp>
      <p:sp>
        <p:nvSpPr>
          <p:cNvPr id="6" name="Freeform 5"/>
          <p:cNvSpPr/>
          <p:nvPr/>
        </p:nvSpPr>
        <p:spPr>
          <a:xfrm>
            <a:off x="3446582" y="1275142"/>
            <a:ext cx="4893774" cy="1720105"/>
          </a:xfrm>
          <a:custGeom>
            <a:avLst/>
            <a:gdLst>
              <a:gd name="connsiteX0" fmla="*/ 0 w 3949259"/>
              <a:gd name="connsiteY0" fmla="*/ 2567018 h 3949259"/>
              <a:gd name="connsiteX1" fmla="*/ 987315 w 3949259"/>
              <a:gd name="connsiteY1" fmla="*/ 2567018 h 3949259"/>
              <a:gd name="connsiteX2" fmla="*/ 987315 w 3949259"/>
              <a:gd name="connsiteY2" fmla="*/ 0 h 3949259"/>
              <a:gd name="connsiteX3" fmla="*/ 2961944 w 3949259"/>
              <a:gd name="connsiteY3" fmla="*/ 0 h 3949259"/>
              <a:gd name="connsiteX4" fmla="*/ 2961944 w 3949259"/>
              <a:gd name="connsiteY4" fmla="*/ 2567018 h 3949259"/>
              <a:gd name="connsiteX5" fmla="*/ 3949259 w 3949259"/>
              <a:gd name="connsiteY5" fmla="*/ 2567018 h 3949259"/>
              <a:gd name="connsiteX6" fmla="*/ 1974630 w 3949259"/>
              <a:gd name="connsiteY6" fmla="*/ 3949259 h 3949259"/>
              <a:gd name="connsiteX7" fmla="*/ 0 w 3949259"/>
              <a:gd name="connsiteY7" fmla="*/ 2567018 h 3949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9259" h="3949259">
                <a:moveTo>
                  <a:pt x="1382241" y="0"/>
                </a:moveTo>
                <a:lnTo>
                  <a:pt x="1382241" y="987315"/>
                </a:lnTo>
                <a:lnTo>
                  <a:pt x="3949259" y="987315"/>
                </a:lnTo>
                <a:lnTo>
                  <a:pt x="3949259" y="2961944"/>
                </a:lnTo>
                <a:lnTo>
                  <a:pt x="1382241" y="2961944"/>
                </a:lnTo>
                <a:lnTo>
                  <a:pt x="1382241" y="3949259"/>
                </a:lnTo>
                <a:lnTo>
                  <a:pt x="0" y="1974630"/>
                </a:lnTo>
                <a:lnTo>
                  <a:pt x="1382241" y="0"/>
                </a:lnTo>
                <a:close/>
              </a:path>
            </a:pathLst>
          </a:custGeom>
          <a:solidFill>
            <a:schemeClr val="accent4">
              <a:lumMod val="40000"/>
              <a:lumOff val="60000"/>
            </a:schemeClr>
          </a:solidFill>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spcFirstLastPara="0" vert="horz" wrap="square" lIns="982712" tIns="1278907" rIns="291593" bIns="1278907" numCol="1" spcCol="1270" anchor="ctr" anchorCtr="0">
            <a:noAutofit/>
          </a:bodyPr>
          <a:lstStyle/>
          <a:p>
            <a:pPr algn="ctr" defTabSz="1822450">
              <a:lnSpc>
                <a:spcPct val="90000"/>
              </a:lnSpc>
              <a:spcBef>
                <a:spcPct val="0"/>
              </a:spcBef>
              <a:spcAft>
                <a:spcPct val="35000"/>
              </a:spcAft>
            </a:pPr>
            <a:r>
              <a:rPr lang="fa" sz="2800" dirty="0">
                <a:latin typeface="+mj-lt"/>
                <a:cs typeface="Titr" panose="00000700000000000000" pitchFamily="2" charset="-78"/>
              </a:rPr>
              <a:t>نمودار چرا-چرا</a:t>
            </a:r>
            <a:br>
              <a:rPr lang="en-US" sz="2800" dirty="0">
                <a:latin typeface="+mj-lt"/>
                <a:cs typeface="Titr" panose="00000700000000000000" pitchFamily="2" charset="-78"/>
              </a:rPr>
            </a:br>
            <a:endParaRPr lang="en-US" sz="2800" dirty="0">
              <a:latin typeface="+mj-lt"/>
              <a:cs typeface="Titr" panose="00000700000000000000" pitchFamily="2" charset="-78"/>
            </a:endParaRPr>
          </a:p>
        </p:txBody>
      </p:sp>
      <p:sp>
        <p:nvSpPr>
          <p:cNvPr id="7" name="TextBox 6"/>
          <p:cNvSpPr txBox="1"/>
          <p:nvPr/>
        </p:nvSpPr>
        <p:spPr>
          <a:xfrm>
            <a:off x="1758463" y="2728861"/>
            <a:ext cx="1576255" cy="1446550"/>
          </a:xfrm>
          <a:prstGeom prst="rect">
            <a:avLst/>
          </a:prstGeom>
          <a:solidFill>
            <a:schemeClr val="accent4">
              <a:lumMod val="40000"/>
              <a:lumOff val="60000"/>
            </a:schemeClr>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endParaRPr lang="en-US" sz="3200" b="1" dirty="0">
              <a:latin typeface="+mj-lt"/>
              <a:cs typeface="Titr" panose="00000700000000000000" pitchFamily="2" charset="-78"/>
            </a:endParaRPr>
          </a:p>
          <a:p>
            <a:pPr algn="ctr"/>
            <a:r>
              <a:rPr lang="fa" sz="2400" b="1" dirty="0">
                <a:latin typeface="+mj-lt"/>
                <a:cs typeface="Titr" panose="00000700000000000000" pitchFamily="2" charset="-78"/>
              </a:rPr>
              <a:t>عوامل</a:t>
            </a:r>
          </a:p>
          <a:p>
            <a:pPr algn="ctr"/>
            <a:endParaRPr lang="en-US" sz="3200" b="1" dirty="0">
              <a:latin typeface="+mj-lt"/>
              <a:cs typeface="Titr" panose="00000700000000000000" pitchFamily="2" charset="-78"/>
            </a:endParaRPr>
          </a:p>
        </p:txBody>
      </p:sp>
      <p:sp>
        <p:nvSpPr>
          <p:cNvPr id="9" name="TextBox 8"/>
          <p:cNvSpPr txBox="1"/>
          <p:nvPr/>
        </p:nvSpPr>
        <p:spPr>
          <a:xfrm>
            <a:off x="8676576" y="2748339"/>
            <a:ext cx="1481948" cy="1446550"/>
          </a:xfrm>
          <a:prstGeom prst="rect">
            <a:avLst/>
          </a:prstGeom>
          <a:solidFill>
            <a:schemeClr val="accent4">
              <a:lumMod val="40000"/>
              <a:lumOff val="60000"/>
            </a:schemeClr>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endParaRPr lang="en-US" sz="3200" b="1" dirty="0">
              <a:latin typeface="+mj-lt"/>
              <a:cs typeface="Titr" panose="00000700000000000000" pitchFamily="2" charset="-78"/>
            </a:endParaRPr>
          </a:p>
          <a:p>
            <a:pPr algn="ctr"/>
            <a:r>
              <a:rPr lang="fa" sz="2400" b="1" dirty="0">
                <a:latin typeface="+mj-lt"/>
                <a:cs typeface="Titr" panose="00000700000000000000" pitchFamily="2" charset="-78"/>
              </a:rPr>
              <a:t>موضوع</a:t>
            </a:r>
          </a:p>
          <a:p>
            <a:pPr algn="ctr"/>
            <a:endParaRPr lang="en-US" sz="3200" b="1" dirty="0">
              <a:latin typeface="+mj-lt"/>
              <a:cs typeface="Titr" panose="00000700000000000000" pitchFamily="2" charset="-78"/>
            </a:endParaRPr>
          </a:p>
        </p:txBody>
      </p:sp>
      <p:sp>
        <p:nvSpPr>
          <p:cNvPr id="2" name="Left-Right Arrow 1"/>
          <p:cNvSpPr/>
          <p:nvPr/>
        </p:nvSpPr>
        <p:spPr>
          <a:xfrm>
            <a:off x="3622650" y="4189028"/>
            <a:ext cx="4885816" cy="1786313"/>
          </a:xfrm>
          <a:prstGeom prst="leftRightArrow">
            <a:avLst>
              <a:gd name="adj1" fmla="val 48687"/>
              <a:gd name="adj2" fmla="val 50000"/>
            </a:avLst>
          </a:prstGeom>
          <a:solidFill>
            <a:schemeClr val="accent4">
              <a:lumMod val="40000"/>
              <a:lumOff val="60000"/>
            </a:schemeClr>
          </a:solidFill>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rtlCol="0" anchor="ctr"/>
          <a:lstStyle/>
          <a:p>
            <a:pPr algn="ctr"/>
            <a:r>
              <a:rPr lang="fa" sz="2800" dirty="0">
                <a:cs typeface="Titr" panose="00000700000000000000" pitchFamily="2" charset="-78"/>
              </a:rPr>
              <a:t>علت- معلول</a:t>
            </a:r>
          </a:p>
          <a:p>
            <a:pPr algn="ctr"/>
            <a:r>
              <a:rPr lang="fa" sz="2800" dirty="0">
                <a:cs typeface="Titr" panose="00000700000000000000" pitchFamily="2" charset="-78"/>
              </a:rPr>
              <a:t>نمودار</a:t>
            </a:r>
          </a:p>
        </p:txBody>
      </p:sp>
    </p:spTree>
    <p:extLst>
      <p:ext uri="{BB962C8B-B14F-4D97-AF65-F5344CB8AC3E}">
        <p14:creationId xmlns:p14="http://schemas.microsoft.com/office/powerpoint/2010/main" val="174181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out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fa" dirty="0">
                <a:latin typeface="Arial" charset="0"/>
                <a:ea typeface="ＭＳ Ｐゴシック" charset="0"/>
              </a:rPr>
              <a:t>نمودار چرا-چرا</a:t>
            </a:r>
          </a:p>
        </p:txBody>
      </p:sp>
      <p:sp>
        <p:nvSpPr>
          <p:cNvPr id="2" name="TextBox 1"/>
          <p:cNvSpPr txBox="1"/>
          <p:nvPr/>
        </p:nvSpPr>
        <p:spPr>
          <a:xfrm>
            <a:off x="168926" y="1076207"/>
            <a:ext cx="5704449" cy="461665"/>
          </a:xfrm>
          <a:prstGeom prst="rect">
            <a:avLst/>
          </a:prstGeom>
          <a:noFill/>
        </p:spPr>
        <p:txBody>
          <a:bodyPr wrap="square" rtlCol="0">
            <a:spAutoFit/>
          </a:bodyPr>
          <a:lstStyle/>
          <a:p>
            <a:pPr algn="ctr"/>
            <a:r>
              <a:rPr lang="fa" sz="2400" dirty="0">
                <a:solidFill>
                  <a:schemeClr val="tx1">
                    <a:lumMod val="75000"/>
                    <a:lumOff val="25000"/>
                  </a:schemeClr>
                </a:solidFill>
                <a:cs typeface="Titr" panose="00000700000000000000" pitchFamily="2" charset="-78"/>
              </a:rPr>
              <a:t>پنج سطح تودرتو - "پنج چرا"</a:t>
            </a:r>
          </a:p>
        </p:txBody>
      </p:sp>
      <p:pic>
        <p:nvPicPr>
          <p:cNvPr id="3" name="Picture 2"/>
          <p:cNvPicPr>
            <a:picLocks noChangeAspect="1"/>
          </p:cNvPicPr>
          <p:nvPr/>
        </p:nvPicPr>
        <p:blipFill>
          <a:blip r:embed="rId3"/>
          <a:stretch>
            <a:fillRect/>
          </a:stretch>
        </p:blipFill>
        <p:spPr>
          <a:xfrm>
            <a:off x="2710149" y="1686318"/>
            <a:ext cx="7094863" cy="5171682"/>
          </a:xfrm>
          <a:prstGeom prst="rect">
            <a:avLst/>
          </a:prstGeom>
        </p:spPr>
      </p:pic>
    </p:spTree>
    <p:extLst>
      <p:ext uri="{BB962C8B-B14F-4D97-AF65-F5344CB8AC3E}">
        <p14:creationId xmlns:p14="http://schemas.microsoft.com/office/powerpoint/2010/main" val="21502484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a:bodyPr>
          <a:lstStyle/>
          <a:p>
            <a:r>
              <a:rPr lang="fa" dirty="0">
                <a:ea typeface="ＭＳ Ｐゴシック" charset="0"/>
              </a:rPr>
              <a:t>مثال نمودار چرا-چرا</a:t>
            </a:r>
          </a:p>
        </p:txBody>
      </p:sp>
      <p:grpSp>
        <p:nvGrpSpPr>
          <p:cNvPr id="3" name="Group 2">
            <a:extLst>
              <a:ext uri="{FF2B5EF4-FFF2-40B4-BE49-F238E27FC236}">
                <a16:creationId xmlns:a16="http://schemas.microsoft.com/office/drawing/2014/main" id="{D57974B9-972C-405E-B6BD-F2A1404828A1}"/>
              </a:ext>
            </a:extLst>
          </p:cNvPr>
          <p:cNvGrpSpPr/>
          <p:nvPr/>
        </p:nvGrpSpPr>
        <p:grpSpPr>
          <a:xfrm>
            <a:off x="1775012" y="1052736"/>
            <a:ext cx="7960659" cy="5688723"/>
            <a:chOff x="2629166" y="1263468"/>
            <a:chExt cx="5896996" cy="4773435"/>
          </a:xfrm>
          <a:solidFill>
            <a:schemeClr val="accent1"/>
          </a:solidFill>
          <a:scene3d>
            <a:camera prst="orthographicFront">
              <a:rot lat="0" lon="0" rev="0"/>
            </a:camera>
            <a:lightRig rig="soft" dir="t">
              <a:rot lat="0" lon="0" rev="0"/>
            </a:lightRig>
          </a:scene3d>
        </p:grpSpPr>
        <p:sp>
          <p:nvSpPr>
            <p:cNvPr id="4" name="Rectangle 3"/>
            <p:cNvSpPr/>
            <p:nvPr/>
          </p:nvSpPr>
          <p:spPr>
            <a:xfrm>
              <a:off x="4246950" y="1263468"/>
              <a:ext cx="2561493" cy="553409"/>
            </a:xfrm>
            <a:prstGeom prst="rect">
              <a:avLst/>
            </a:prstGeom>
            <a:grpFill/>
            <a:ln>
              <a:noFill/>
            </a:ln>
            <a:effectLst>
              <a:outerShdw blurRad="107950" dist="12700" dir="5400000" algn="ctr">
                <a:srgbClr val="000000"/>
              </a:outerShdw>
            </a:effectLst>
            <a:sp3d contourW="44450" prstMaterial="matte">
              <a:bevelT w="63500" h="63500"/>
              <a:contourClr>
                <a:srgbClr val="FFFFFF"/>
              </a:contourClr>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1"/>
              <a:r>
                <a:rPr lang="fa" sz="1600" b="1" dirty="0">
                  <a:cs typeface="Titr" panose="00000700000000000000" pitchFamily="2" charset="-78"/>
                </a:rPr>
                <a:t>مهندس سایت تجهیزات را بیش از زمان مورد نیاز نگه می دارد</a:t>
              </a:r>
            </a:p>
          </p:txBody>
        </p:sp>
        <p:sp>
          <p:nvSpPr>
            <p:cNvPr id="5" name="Rectangle 4"/>
            <p:cNvSpPr/>
            <p:nvPr/>
          </p:nvSpPr>
          <p:spPr>
            <a:xfrm>
              <a:off x="4246950" y="2105268"/>
              <a:ext cx="2561493" cy="677290"/>
            </a:xfrm>
            <a:prstGeom prst="rect">
              <a:avLst/>
            </a:pr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1"/>
              <a:r>
                <a:rPr lang="fa" sz="1600" b="1" dirty="0">
                  <a:cs typeface="Titr" panose="00000700000000000000" pitchFamily="2" charset="-78"/>
                </a:rPr>
                <a:t>مهندس سایت می ترسد تجهیزات بعداً در صورت نیاز در دسترس نباشد</a:t>
              </a:r>
            </a:p>
          </p:txBody>
        </p:sp>
        <p:sp>
          <p:nvSpPr>
            <p:cNvPr id="7" name="Rectangle 6"/>
            <p:cNvSpPr/>
            <p:nvPr/>
          </p:nvSpPr>
          <p:spPr>
            <a:xfrm>
              <a:off x="4233930" y="3119716"/>
              <a:ext cx="2587532" cy="588638"/>
            </a:xfrm>
            <a:prstGeom prst="rect">
              <a:avLst/>
            </a:pr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1"/>
              <a:r>
                <a:rPr lang="fa" sz="1600" b="1" dirty="0">
                  <a:cs typeface="Titr" panose="00000700000000000000" pitchFamily="2" charset="-78"/>
                </a:rPr>
                <a:t>زمان بین درخواست و تحویل بسیار طولانی است</a:t>
              </a:r>
            </a:p>
          </p:txBody>
        </p:sp>
        <p:sp>
          <p:nvSpPr>
            <p:cNvPr id="9" name="Rectangle 8"/>
            <p:cNvSpPr/>
            <p:nvPr/>
          </p:nvSpPr>
          <p:spPr>
            <a:xfrm>
              <a:off x="2629166" y="5296615"/>
              <a:ext cx="2561493" cy="740288"/>
            </a:xfrm>
            <a:prstGeom prst="rect">
              <a:avLst/>
            </a:pr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1"/>
              <a:r>
                <a:rPr lang="fa" sz="1600" b="1" dirty="0">
                  <a:cs typeface="Titr" panose="00000700000000000000" pitchFamily="2" charset="-78"/>
                </a:rPr>
                <a:t>زمان صرف شده در انتظار مهندس </a:t>
              </a:r>
              <a:r>
                <a:rPr lang="fa-IR" sz="1600" b="1" dirty="0">
                  <a:cs typeface="Titr" panose="00000700000000000000" pitchFamily="2" charset="-78"/>
                </a:rPr>
                <a:t>مسئول</a:t>
              </a:r>
              <a:r>
                <a:rPr lang="fa" sz="1600" b="1" dirty="0">
                  <a:cs typeface="Titr" panose="00000700000000000000" pitchFamily="2" charset="-78"/>
                </a:rPr>
                <a:t> برای بررسی درخواست</a:t>
              </a:r>
            </a:p>
          </p:txBody>
        </p:sp>
        <p:sp>
          <p:nvSpPr>
            <p:cNvPr id="10" name="Rectangle 9"/>
            <p:cNvSpPr/>
            <p:nvPr/>
          </p:nvSpPr>
          <p:spPr>
            <a:xfrm>
              <a:off x="4246950" y="4004186"/>
              <a:ext cx="2561493" cy="806318"/>
            </a:xfrm>
            <a:prstGeom prst="rect">
              <a:avLst/>
            </a:pr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1"/>
              <a:r>
                <a:rPr lang="fa" sz="1600" b="1" dirty="0">
                  <a:cs typeface="Titr" panose="00000700000000000000" pitchFamily="2" charset="-78"/>
                </a:rPr>
                <a:t>صرف زمان زیاد برای یافتن تجهیزات مناسب و تایید درخواست</a:t>
              </a:r>
            </a:p>
          </p:txBody>
        </p:sp>
        <p:sp>
          <p:nvSpPr>
            <p:cNvPr id="11" name="Rectangle 10"/>
            <p:cNvSpPr/>
            <p:nvPr/>
          </p:nvSpPr>
          <p:spPr>
            <a:xfrm>
              <a:off x="5964669" y="5296615"/>
              <a:ext cx="2561493" cy="740288"/>
            </a:xfrm>
            <a:prstGeom prst="rect">
              <a:avLst/>
            </a:pr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1"/>
              <a:r>
                <a:rPr lang="fa" sz="1600" b="1" dirty="0">
                  <a:cs typeface="Titr" panose="00000700000000000000" pitchFamily="2" charset="-78"/>
                </a:rPr>
                <a:t>زمان صرف شده توسط منشی برای تماس متوالی احتمالاً با چندین تامین کننده</a:t>
              </a:r>
            </a:p>
          </p:txBody>
        </p:sp>
        <p:cxnSp>
          <p:nvCxnSpPr>
            <p:cNvPr id="12" name="Straight Arrow Connector 11"/>
            <p:cNvCxnSpPr>
              <a:cxnSpLocks/>
              <a:stCxn id="4" idx="2"/>
              <a:endCxn id="5" idx="0"/>
            </p:cNvCxnSpPr>
            <p:nvPr/>
          </p:nvCxnSpPr>
          <p:spPr>
            <a:xfrm>
              <a:off x="5527697" y="1816877"/>
              <a:ext cx="0" cy="288391"/>
            </a:xfrm>
            <a:prstGeom prst="straightConnector1">
              <a:avLst/>
            </a:prstGeom>
            <a:grpFill/>
            <a:ln w="38100">
              <a:noFill/>
              <a:headEnd type="none" w="med" len="med"/>
              <a:tailEnd type="none" w="med" len="med"/>
            </a:ln>
            <a:effectLst>
              <a:outerShdw blurRad="107950" dist="12700" dir="5400000" algn="ctr">
                <a:srgbClr val="000000"/>
              </a:outerShdw>
            </a:effectLst>
            <a:sp3d contourW="44450" prstMaterial="matte">
              <a:bevelT w="63500" h="63500" prst="artDeco"/>
              <a:contourClr>
                <a:srgbClr val="FFFFFF"/>
              </a:contourClr>
            </a:sp3d>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5" idx="2"/>
              <a:endCxn id="7" idx="0"/>
            </p:cNvCxnSpPr>
            <p:nvPr/>
          </p:nvCxnSpPr>
          <p:spPr>
            <a:xfrm>
              <a:off x="5527696" y="2782558"/>
              <a:ext cx="0" cy="337158"/>
            </a:xfrm>
            <a:prstGeom prst="straightConnector1">
              <a:avLst/>
            </a:prstGeom>
            <a:grpFill/>
            <a:ln w="38100">
              <a:noFill/>
              <a:headEnd type="none" w="med" len="med"/>
              <a:tailEnd type="none" w="med" len="med"/>
            </a:ln>
            <a:effectLst>
              <a:outerShdw blurRad="107950" dist="12700" dir="5400000" algn="ctr">
                <a:srgbClr val="000000"/>
              </a:outerShdw>
            </a:effectLst>
            <a:sp3d contourW="44450" prstMaterial="matte">
              <a:bevelT w="63500" h="63500" prst="artDeco"/>
              <a:contourClr>
                <a:srgbClr val="FFFFFF"/>
              </a:contourClr>
            </a:sp3d>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0" idx="2"/>
              <a:endCxn id="9" idx="0"/>
            </p:cNvCxnSpPr>
            <p:nvPr/>
          </p:nvCxnSpPr>
          <p:spPr>
            <a:xfrm flipH="1">
              <a:off x="3909912" y="4810505"/>
              <a:ext cx="1617784" cy="486111"/>
            </a:xfrm>
            <a:prstGeom prst="straightConnector1">
              <a:avLst/>
            </a:prstGeom>
            <a:grpFill/>
            <a:ln w="38100">
              <a:noFill/>
              <a:headEnd type="none" w="med" len="med"/>
              <a:tailEnd type="none" w="med" len="med"/>
            </a:ln>
            <a:effectLst>
              <a:outerShdw blurRad="107950" dist="12700" dir="5400000" algn="ctr">
                <a:srgbClr val="000000"/>
              </a:outerShdw>
            </a:effectLst>
            <a:sp3d contourW="44450" prstMaterial="matte">
              <a:bevelT w="63500" h="63500" prst="artDeco"/>
              <a:contourClr>
                <a:srgbClr val="FFFFFF"/>
              </a:contourClr>
            </a:sp3d>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7" idx="2"/>
              <a:endCxn id="10" idx="0"/>
            </p:cNvCxnSpPr>
            <p:nvPr/>
          </p:nvCxnSpPr>
          <p:spPr>
            <a:xfrm>
              <a:off x="5527696" y="3708354"/>
              <a:ext cx="0" cy="295832"/>
            </a:xfrm>
            <a:prstGeom prst="straightConnector1">
              <a:avLst/>
            </a:prstGeom>
            <a:grpFill/>
            <a:ln w="38100">
              <a:noFill/>
              <a:headEnd type="none" w="med" len="med"/>
              <a:tailEnd type="none" w="med" len="med"/>
            </a:ln>
            <a:effectLst>
              <a:outerShdw blurRad="107950" dist="12700" dir="5400000" algn="ctr">
                <a:srgbClr val="000000"/>
              </a:outerShdw>
            </a:effectLst>
            <a:sp3d contourW="44450" prstMaterial="matte">
              <a:bevelT w="63500" h="63500" prst="artDeco"/>
              <a:contourClr>
                <a:srgbClr val="FFFFFF"/>
              </a:contourClr>
            </a:sp3d>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0" idx="2"/>
              <a:endCxn id="11" idx="0"/>
            </p:cNvCxnSpPr>
            <p:nvPr/>
          </p:nvCxnSpPr>
          <p:spPr>
            <a:xfrm>
              <a:off x="5527697" y="4810505"/>
              <a:ext cx="1717719" cy="486111"/>
            </a:xfrm>
            <a:prstGeom prst="straightConnector1">
              <a:avLst/>
            </a:prstGeom>
            <a:grpFill/>
            <a:ln w="38100">
              <a:noFill/>
              <a:headEnd type="none" w="med" len="med"/>
              <a:tailEnd type="none" w="med" len="med"/>
            </a:ln>
            <a:effectLst>
              <a:outerShdw blurRad="107950" dist="12700" dir="5400000" algn="ctr">
                <a:srgbClr val="000000"/>
              </a:outerShdw>
            </a:effectLst>
            <a:sp3d contourW="44450" prstMaterial="matte">
              <a:bevelT w="63500" h="63500" prst="artDeco"/>
              <a:contourClr>
                <a:srgbClr val="FFFFFF"/>
              </a:contourClr>
            </a:sp3d>
          </p:spPr>
          <p:style>
            <a:lnRef idx="1">
              <a:schemeClr val="accent1"/>
            </a:lnRef>
            <a:fillRef idx="0">
              <a:schemeClr val="accent1"/>
            </a:fillRef>
            <a:effectRef idx="0">
              <a:schemeClr val="accent1"/>
            </a:effectRef>
            <a:fontRef idx="minor">
              <a:schemeClr val="tx1"/>
            </a:fontRef>
          </p:style>
        </p:cxnSp>
      </p:grpSp>
      <p:cxnSp>
        <p:nvCxnSpPr>
          <p:cNvPr id="13" name="Straight Connector 12">
            <a:extLst>
              <a:ext uri="{FF2B5EF4-FFF2-40B4-BE49-F238E27FC236}">
                <a16:creationId xmlns:a16="http://schemas.microsoft.com/office/drawing/2014/main" id="{0FCEADD1-B18D-4D1A-B1D5-5103B9549E1B}"/>
              </a:ext>
            </a:extLst>
          </p:cNvPr>
          <p:cNvCxnSpPr>
            <a:cxnSpLocks/>
          </p:cNvCxnSpPr>
          <p:nvPr/>
        </p:nvCxnSpPr>
        <p:spPr>
          <a:xfrm>
            <a:off x="5665854" y="1712259"/>
            <a:ext cx="0" cy="343689"/>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AC9A646-1706-4681-A0A1-1108716A5398}"/>
              </a:ext>
            </a:extLst>
          </p:cNvPr>
          <p:cNvCxnSpPr>
            <a:cxnSpLocks/>
          </p:cNvCxnSpPr>
          <p:nvPr/>
        </p:nvCxnSpPr>
        <p:spPr>
          <a:xfrm>
            <a:off x="5722287" y="2921223"/>
            <a:ext cx="0" cy="343689"/>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4EA041F-D518-4B7F-BFC8-C9B76068A3E6}"/>
              </a:ext>
            </a:extLst>
          </p:cNvPr>
          <p:cNvCxnSpPr>
            <a:cxnSpLocks/>
            <a:stCxn id="7" idx="2"/>
            <a:endCxn id="10" idx="0"/>
          </p:cNvCxnSpPr>
          <p:nvPr/>
        </p:nvCxnSpPr>
        <p:spPr>
          <a:xfrm>
            <a:off x="5687888" y="3966419"/>
            <a:ext cx="0" cy="352557"/>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25169B3-CEAB-41F0-85F1-D6B1AA5FCFDB}"/>
              </a:ext>
            </a:extLst>
          </p:cNvPr>
          <p:cNvCxnSpPr>
            <a:cxnSpLocks/>
          </p:cNvCxnSpPr>
          <p:nvPr/>
        </p:nvCxnSpPr>
        <p:spPr>
          <a:xfrm>
            <a:off x="5850708" y="5289199"/>
            <a:ext cx="2015335" cy="570025"/>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3CFD2A5-4DC0-4E78-8B24-921203B20BF4}"/>
              </a:ext>
            </a:extLst>
          </p:cNvPr>
          <p:cNvCxnSpPr>
            <a:cxnSpLocks/>
            <a:stCxn id="10" idx="2"/>
            <a:endCxn id="9" idx="0"/>
          </p:cNvCxnSpPr>
          <p:nvPr/>
        </p:nvCxnSpPr>
        <p:spPr>
          <a:xfrm flipH="1">
            <a:off x="3503958" y="5279902"/>
            <a:ext cx="2183930" cy="579322"/>
          </a:xfrm>
          <a:prstGeom prst="line">
            <a:avLst/>
          </a:prstGeom>
          <a:ln w="222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59686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fa" dirty="0">
                <a:ea typeface="ＭＳ Ｐゴシック" charset="0"/>
              </a:rPr>
              <a:t>نمودار علت و معلول (استخوان</a:t>
            </a:r>
            <a:r>
              <a:rPr lang="fa-IR" dirty="0">
                <a:ea typeface="ＭＳ Ｐゴシック" charset="0"/>
              </a:rPr>
              <a:t> ماهی</a:t>
            </a:r>
            <a:r>
              <a:rPr lang="fa" dirty="0">
                <a:ea typeface="ＭＳ Ｐゴシック" charset="0"/>
              </a:rPr>
              <a:t>).</a:t>
            </a:r>
          </a:p>
        </p:txBody>
      </p:sp>
      <p:pic>
        <p:nvPicPr>
          <p:cNvPr id="3" name="Picture 2"/>
          <p:cNvPicPr>
            <a:picLocks noChangeAspect="1"/>
          </p:cNvPicPr>
          <p:nvPr/>
        </p:nvPicPr>
        <p:blipFill>
          <a:blip r:embed="rId3"/>
          <a:stretch>
            <a:fillRect/>
          </a:stretch>
        </p:blipFill>
        <p:spPr>
          <a:xfrm>
            <a:off x="2085120" y="1199789"/>
            <a:ext cx="7647522" cy="5475455"/>
          </a:xfrm>
          <a:prstGeom prst="rect">
            <a:avLst/>
          </a:prstGeom>
        </p:spPr>
      </p:pic>
    </p:spTree>
    <p:extLst>
      <p:ext uri="{BB962C8B-B14F-4D97-AF65-F5344CB8AC3E}">
        <p14:creationId xmlns:p14="http://schemas.microsoft.com/office/powerpoint/2010/main" val="30690367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457200" indent="-457200">
              <a:buFont typeface="+mj-lt"/>
              <a:buAutoNum type="arabicPeriod"/>
            </a:pPr>
            <a:r>
              <a:rPr lang="fa" b="1" dirty="0"/>
              <a:t>ماشین</a:t>
            </a:r>
            <a:r>
              <a:rPr lang="en-US" b="1" dirty="0"/>
              <a:t> Machine </a:t>
            </a:r>
            <a:r>
              <a:rPr lang="fa" b="1" dirty="0"/>
              <a:t>: </a:t>
            </a:r>
            <a:r>
              <a:rPr lang="fa" dirty="0"/>
              <a:t>عوامل ناشی از تکنولوژی مورد استفاده</a:t>
            </a:r>
          </a:p>
          <a:p>
            <a:pPr marL="715963" lvl="1" indent="-179388"/>
            <a:r>
              <a:rPr lang="fa" dirty="0"/>
              <a:t>عدم وجود عملکرد مناسب در نرم افزارهای پشتیبانی کننده</a:t>
            </a:r>
          </a:p>
          <a:p>
            <a:pPr marL="715963" lvl="1" indent="-179388"/>
            <a:r>
              <a:rPr lang="fa" dirty="0"/>
              <a:t>طراحی ضعیف رابط کاربری (UI).</a:t>
            </a:r>
          </a:p>
          <a:p>
            <a:pPr marL="715963" lvl="1" indent="-179388"/>
            <a:r>
              <a:rPr lang="fa" dirty="0"/>
              <a:t>عدم یکپارچگی بین سیستم ها</a:t>
            </a:r>
          </a:p>
          <a:p>
            <a:pPr marL="457200" indent="-457200">
              <a:buFont typeface="+mj-lt"/>
              <a:buAutoNum type="arabicPeriod"/>
            </a:pPr>
            <a:r>
              <a:rPr lang="fa" b="1" dirty="0"/>
              <a:t>روش</a:t>
            </a:r>
            <a:r>
              <a:rPr lang="en-US" b="1" dirty="0"/>
              <a:t> Method </a:t>
            </a:r>
            <a:r>
              <a:rPr lang="fa" b="1" dirty="0"/>
              <a:t>: </a:t>
            </a:r>
            <a:r>
              <a:rPr lang="fa" dirty="0"/>
              <a:t>عواملی که از نحوه طراحی، درک یا انجام فرآیند ناشی می شود</a:t>
            </a:r>
          </a:p>
          <a:p>
            <a:pPr marL="715963" lvl="1" indent="-179388"/>
            <a:r>
              <a:rPr lang="fa" dirty="0"/>
              <a:t>تخصیص نامشخص مسئولیت ها</a:t>
            </a:r>
          </a:p>
          <a:p>
            <a:pPr marL="715963" lvl="1" indent="-179388"/>
            <a:r>
              <a:rPr lang="fa" dirty="0"/>
              <a:t>دستورالعمل نامشخص</a:t>
            </a:r>
          </a:p>
          <a:p>
            <a:pPr marL="715963" lvl="1" indent="-179388"/>
            <a:r>
              <a:rPr lang="fa" dirty="0"/>
              <a:t>آموزش ناکافی</a:t>
            </a:r>
          </a:p>
          <a:p>
            <a:pPr marL="715963" lvl="1" indent="-179388"/>
            <a:r>
              <a:rPr lang="fa" dirty="0"/>
              <a:t>عدم ارتباط به موقع</a:t>
            </a:r>
          </a:p>
          <a:p>
            <a:pPr marL="457200" indent="-457200">
              <a:buFont typeface="+mj-lt"/>
              <a:buAutoNum type="arabicPeriod"/>
            </a:pPr>
            <a:r>
              <a:rPr lang="fa" b="1" dirty="0"/>
              <a:t>مواد</a:t>
            </a:r>
            <a:r>
              <a:rPr lang="en-US" b="1" dirty="0"/>
              <a:t> Material </a:t>
            </a:r>
            <a:r>
              <a:rPr lang="fa" b="1" dirty="0"/>
              <a:t>: </a:t>
            </a:r>
            <a:r>
              <a:rPr lang="fa" dirty="0"/>
              <a:t>عوامل ناشی از مواد ورودی یا داده ها</a:t>
            </a:r>
          </a:p>
          <a:p>
            <a:pPr marL="715963" lvl="1" indent="-179388"/>
            <a:r>
              <a:rPr lang="fa" dirty="0"/>
              <a:t>داده های گمشده، نادرست یا قدیمی</a:t>
            </a:r>
          </a:p>
          <a:p>
            <a:endParaRPr lang="en-US" dirty="0"/>
          </a:p>
          <a:p>
            <a:endParaRPr lang="en-US" dirty="0"/>
          </a:p>
        </p:txBody>
      </p:sp>
      <p:sp>
        <p:nvSpPr>
          <p:cNvPr id="3" name="Title 2"/>
          <p:cNvSpPr>
            <a:spLocks noGrp="1"/>
          </p:cNvSpPr>
          <p:nvPr>
            <p:ph type="title"/>
          </p:nvPr>
        </p:nvSpPr>
        <p:spPr/>
        <p:txBody>
          <a:bodyPr/>
          <a:lstStyle/>
          <a:p>
            <a:r>
              <a:rPr lang="fa" dirty="0"/>
              <a:t>دسته بندی علل: شش </a:t>
            </a:r>
            <a:r>
              <a:rPr lang="en-US" dirty="0"/>
              <a:t>M</a:t>
            </a:r>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34</a:t>
            </a:fld>
            <a:endParaRPr lang="en-AU">
              <a:solidFill>
                <a:prstClr val="black">
                  <a:lumMod val="50000"/>
                  <a:lumOff val="50000"/>
                </a:prstClr>
              </a:solidFill>
            </a:endParaRPr>
          </a:p>
        </p:txBody>
      </p:sp>
    </p:spTree>
    <p:extLst>
      <p:ext uri="{BB962C8B-B14F-4D97-AF65-F5344CB8AC3E}">
        <p14:creationId xmlns:p14="http://schemas.microsoft.com/office/powerpoint/2010/main" val="904221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457200" indent="-457200">
              <a:buFont typeface="+mj-lt"/>
              <a:buAutoNum type="arabicPeriod" startAt="4"/>
            </a:pPr>
            <a:r>
              <a:rPr lang="fa-IR" b="1" dirty="0"/>
              <a:t>نیروی انسانی </a:t>
            </a:r>
            <a:r>
              <a:rPr lang="en-US" b="1" dirty="0"/>
              <a:t>Man </a:t>
            </a:r>
            <a:r>
              <a:rPr lang="fa" b="1" dirty="0"/>
              <a:t>: </a:t>
            </a:r>
            <a:r>
              <a:rPr lang="fa" dirty="0"/>
              <a:t>عوامل ناشی از ارزیابی اشتباه یا عملکرد نادرست مراحل مربوط به:</a:t>
            </a:r>
          </a:p>
          <a:p>
            <a:pPr marL="715963" lvl="1" indent="-179388"/>
            <a:r>
              <a:rPr lang="fa" dirty="0"/>
              <a:t>فقدان آموزش و دستورالعمل های روشن</a:t>
            </a:r>
          </a:p>
          <a:p>
            <a:pPr marL="715963" lvl="1" indent="-179388"/>
            <a:r>
              <a:rPr lang="fa" dirty="0"/>
              <a:t>کمبود انگیزه</a:t>
            </a:r>
          </a:p>
          <a:p>
            <a:pPr marL="715963" lvl="1" indent="-179388"/>
            <a:r>
              <a:rPr lang="fa" dirty="0"/>
              <a:t>تقاضاهای بسیار بالا نسبت به </a:t>
            </a:r>
            <a:r>
              <a:rPr lang="fa-IR" dirty="0"/>
              <a:t>کارکنان</a:t>
            </a:r>
            <a:r>
              <a:rPr lang="fa" dirty="0"/>
              <a:t> فرآیند</a:t>
            </a:r>
          </a:p>
          <a:p>
            <a:pPr marL="457200" indent="-457200">
              <a:buFont typeface="+mj-lt"/>
              <a:buAutoNum type="arabicPeriod" startAt="4"/>
            </a:pPr>
            <a:r>
              <a:rPr lang="fa" b="1" dirty="0"/>
              <a:t>اندازه گیری</a:t>
            </a:r>
            <a:r>
              <a:rPr lang="fa-IR" b="1" dirty="0"/>
              <a:t> </a:t>
            </a:r>
            <a:r>
              <a:rPr lang="en-US" b="1" dirty="0"/>
              <a:t>Measurement </a:t>
            </a:r>
            <a:r>
              <a:rPr lang="fa" b="1" dirty="0"/>
              <a:t>: </a:t>
            </a:r>
            <a:r>
              <a:rPr lang="fa" dirty="0"/>
              <a:t>عوامل ناشی از اتکا به:</a:t>
            </a:r>
          </a:p>
          <a:p>
            <a:pPr marL="715963" lvl="1" indent="-179388"/>
            <a:r>
              <a:rPr lang="fa" dirty="0"/>
              <a:t>تخمین های نادرست</a:t>
            </a:r>
          </a:p>
          <a:p>
            <a:pPr marL="715963" lvl="1" indent="-179388"/>
            <a:r>
              <a:rPr lang="fa" dirty="0"/>
              <a:t>محاسبات اشتباه</a:t>
            </a:r>
          </a:p>
          <a:p>
            <a:pPr marL="457200" indent="-457200">
              <a:buFont typeface="+mj-lt"/>
              <a:buAutoNum type="arabicPeriod" startAt="6"/>
            </a:pPr>
            <a:r>
              <a:rPr lang="fa" b="1" dirty="0"/>
              <a:t>محیط</a:t>
            </a:r>
            <a:r>
              <a:rPr lang="fa-IR" b="1" dirty="0"/>
              <a:t> </a:t>
            </a:r>
            <a:r>
              <a:rPr lang="en-US" b="1" dirty="0"/>
              <a:t>Milieu </a:t>
            </a:r>
            <a:r>
              <a:rPr lang="fa" b="1" dirty="0"/>
              <a:t>: </a:t>
            </a:r>
            <a:r>
              <a:rPr lang="fa" dirty="0"/>
              <a:t>عوامل خارج از محدوده فرآیند</a:t>
            </a:r>
          </a:p>
          <a:p>
            <a:pPr marL="715963" lvl="1" indent="-179388"/>
            <a:r>
              <a:rPr lang="fa" dirty="0"/>
              <a:t>تاخیرهای ناشی از عدم پاسخگویی بازیگران خارجی</a:t>
            </a:r>
          </a:p>
          <a:p>
            <a:pPr marL="715963" lvl="1" indent="-179388"/>
            <a:r>
              <a:rPr lang="fa" dirty="0"/>
              <a:t>افزایش ناگهانی حجم کار به دلیل شرایط خاص</a:t>
            </a:r>
          </a:p>
        </p:txBody>
      </p:sp>
      <p:sp>
        <p:nvSpPr>
          <p:cNvPr id="3" name="Title 2"/>
          <p:cNvSpPr>
            <a:spLocks noGrp="1"/>
          </p:cNvSpPr>
          <p:nvPr>
            <p:ph type="title"/>
          </p:nvPr>
        </p:nvSpPr>
        <p:spPr/>
        <p:txBody>
          <a:bodyPr/>
          <a:lstStyle/>
          <a:p>
            <a:r>
              <a:rPr lang="fa" dirty="0"/>
              <a:t>دسته بندی علل: شش </a:t>
            </a:r>
            <a:r>
              <a:rPr lang="fa" dirty="0" err="1"/>
              <a:t>خانم</a:t>
            </a:r>
            <a:endParaRPr lang="en-US" dirty="0"/>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35</a:t>
            </a:fld>
            <a:endParaRPr lang="en-AU">
              <a:solidFill>
                <a:prstClr val="black">
                  <a:lumMod val="50000"/>
                  <a:lumOff val="50000"/>
                </a:prstClr>
              </a:solidFill>
            </a:endParaRPr>
          </a:p>
        </p:txBody>
      </p:sp>
    </p:spTree>
    <p:extLst>
      <p:ext uri="{BB962C8B-B14F-4D97-AF65-F5344CB8AC3E}">
        <p14:creationId xmlns:p14="http://schemas.microsoft.com/office/powerpoint/2010/main" val="1210774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551675" y="-97941"/>
            <a:ext cx="10753195" cy="792088"/>
          </a:xfrm>
        </p:spPr>
        <p:txBody>
          <a:bodyPr/>
          <a:lstStyle/>
          <a:p>
            <a:r>
              <a:rPr lang="fa" dirty="0">
                <a:ea typeface="ＭＳ Ｐゴシック" charset="0"/>
              </a:rPr>
              <a:t>مثال نمودار علت و معلولی</a:t>
            </a:r>
          </a:p>
        </p:txBody>
      </p:sp>
      <p:pic>
        <p:nvPicPr>
          <p:cNvPr id="3" name="Picture 2"/>
          <p:cNvPicPr>
            <a:picLocks noChangeAspect="1"/>
          </p:cNvPicPr>
          <p:nvPr/>
        </p:nvPicPr>
        <p:blipFill>
          <a:blip r:embed="rId3"/>
          <a:stretch>
            <a:fillRect/>
          </a:stretch>
        </p:blipFill>
        <p:spPr>
          <a:xfrm>
            <a:off x="1383757" y="694147"/>
            <a:ext cx="8602925" cy="6093739"/>
          </a:xfrm>
          <a:prstGeom prst="rect">
            <a:avLst/>
          </a:prstGeom>
        </p:spPr>
      </p:pic>
    </p:spTree>
    <p:extLst>
      <p:ext uri="{BB962C8B-B14F-4D97-AF65-F5344CB8AC3E}">
        <p14:creationId xmlns:p14="http://schemas.microsoft.com/office/powerpoint/2010/main" val="522798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469DAF-433C-6A36-6472-0DD2CDB3E30E}"/>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114E4A6D-A92C-0EFF-6855-669B91FC7A7F}"/>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151FF453-B189-372A-251B-650E52D965DD}"/>
              </a:ext>
            </a:extLst>
          </p:cNvPr>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37</a:t>
            </a:fld>
            <a:endParaRPr lang="en-AU">
              <a:solidFill>
                <a:prstClr val="black">
                  <a:lumMod val="50000"/>
                  <a:lumOff val="50000"/>
                </a:prstClr>
              </a:solidFill>
            </a:endParaRPr>
          </a:p>
        </p:txBody>
      </p:sp>
      <p:pic>
        <p:nvPicPr>
          <p:cNvPr id="5" name="Picture 2">
            <a:extLst>
              <a:ext uri="{FF2B5EF4-FFF2-40B4-BE49-F238E27FC236}">
                <a16:creationId xmlns:a16="http://schemas.microsoft.com/office/drawing/2014/main" id="{28DAAE12-AA0B-F6D6-99A4-1FB0EC56E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8990" y="1028700"/>
            <a:ext cx="9036050"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48638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C1A0042-C336-9560-A146-8CF442B88D30}"/>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F19D1FE0-E404-75A4-06F5-A1BBF887C325}"/>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0B0E0BAD-490F-1031-245C-755443F9B411}"/>
              </a:ext>
            </a:extLst>
          </p:cNvPr>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38</a:t>
            </a:fld>
            <a:endParaRPr lang="en-AU">
              <a:solidFill>
                <a:prstClr val="black">
                  <a:lumMod val="50000"/>
                  <a:lumOff val="50000"/>
                </a:prstClr>
              </a:solidFill>
            </a:endParaRPr>
          </a:p>
        </p:txBody>
      </p:sp>
      <p:pic>
        <p:nvPicPr>
          <p:cNvPr id="5" name="Picture 2">
            <a:extLst>
              <a:ext uri="{FF2B5EF4-FFF2-40B4-BE49-F238E27FC236}">
                <a16:creationId xmlns:a16="http://schemas.microsoft.com/office/drawing/2014/main" id="{CCCE0B46-62AC-4291-F74A-40B37E46DE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7131" y="260648"/>
            <a:ext cx="6736007" cy="6487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82758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E76E7D-02CE-FAF4-C367-2CD914C64A0E}"/>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3182EFB1-CCDB-720E-FC0D-4305B98278B1}"/>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955E7BEE-3278-32FF-5A3E-D19660D7D1D4}"/>
              </a:ext>
            </a:extLst>
          </p:cNvPr>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39</a:t>
            </a:fld>
            <a:endParaRPr lang="en-AU">
              <a:solidFill>
                <a:prstClr val="black">
                  <a:lumMod val="50000"/>
                  <a:lumOff val="50000"/>
                </a:prstClr>
              </a:solidFill>
            </a:endParaRPr>
          </a:p>
        </p:txBody>
      </p:sp>
      <p:pic>
        <p:nvPicPr>
          <p:cNvPr id="5" name="Picture 2">
            <a:extLst>
              <a:ext uri="{FF2B5EF4-FFF2-40B4-BE49-F238E27FC236}">
                <a16:creationId xmlns:a16="http://schemas.microsoft.com/office/drawing/2014/main" id="{7BB3CF9E-5EF1-2980-3FDC-61BE0CD340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032" y="260648"/>
            <a:ext cx="6576646" cy="6344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5818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p:cNvSpPr>
            <a:spLocks noGrp="1"/>
          </p:cNvSpPr>
          <p:nvPr>
            <p:ph idx="1"/>
          </p:nvPr>
        </p:nvSpPr>
        <p:spPr/>
        <p:txBody>
          <a:bodyPr/>
          <a:lstStyle/>
          <a:p>
            <a:pPr marL="457200" indent="-457200" algn="r" rtl="1">
              <a:buFont typeface="+mj-lt"/>
              <a:buAutoNum type="arabicPeriod"/>
            </a:pPr>
            <a:r>
              <a:rPr lang="fa" dirty="0">
                <a:latin typeface="Mita"/>
                <a:ea typeface="ＭＳ Ｐゴシック" charset="0"/>
                <a:cs typeface="Titr" panose="00000700000000000000" pitchFamily="2" charset="-78"/>
              </a:rPr>
              <a:t>فرآیند را به مراحل</a:t>
            </a:r>
            <a:r>
              <a:rPr lang="fa-IR" dirty="0">
                <a:latin typeface="Mita"/>
                <a:ea typeface="ＭＳ Ｐゴシック" charset="0"/>
                <a:cs typeface="Titr" panose="00000700000000000000" pitchFamily="2" charset="-78"/>
              </a:rPr>
              <a:t> جزیی و مرحله های(</a:t>
            </a:r>
            <a:r>
              <a:rPr lang="en-US" dirty="0">
                <a:latin typeface="Mita"/>
                <a:ea typeface="ＭＳ Ｐゴシック" charset="0"/>
                <a:cs typeface="Titr" panose="00000700000000000000" pitchFamily="2" charset="-78"/>
              </a:rPr>
              <a:t>step</a:t>
            </a:r>
            <a:r>
              <a:rPr lang="fa-IR" dirty="0">
                <a:latin typeface="Mita"/>
                <a:ea typeface="ＭＳ Ｐゴシック" charset="0"/>
                <a:cs typeface="Titr" panose="00000700000000000000" pitchFamily="2" charset="-78"/>
              </a:rPr>
              <a:t>) اجرای آن تجزیه</a:t>
            </a:r>
            <a:r>
              <a:rPr lang="fa" dirty="0">
                <a:latin typeface="Mita"/>
                <a:ea typeface="ＭＳ Ｐゴシック" charset="0"/>
                <a:cs typeface="Titr" panose="00000700000000000000" pitchFamily="2" charset="-78"/>
              </a:rPr>
              <a:t> کنید</a:t>
            </a:r>
          </a:p>
          <a:p>
            <a:pPr marL="896938" lvl="1" indent="-269875" algn="r" rtl="1"/>
            <a:r>
              <a:rPr lang="fa-IR" dirty="0">
                <a:latin typeface="Mita"/>
                <a:ea typeface="ＭＳ Ｐゴシック" charset="0"/>
                <a:cs typeface="Titr" panose="00000700000000000000" pitchFamily="2" charset="-78"/>
              </a:rPr>
              <a:t>مرحله های قبل از اینکه یک فعالیت</a:t>
            </a:r>
            <a:r>
              <a:rPr lang="fa-IR" dirty="0">
                <a:latin typeface="Mita"/>
                <a:ea typeface="ＭＳ Ｐゴシック" charset="0"/>
              </a:rPr>
              <a:t>(</a:t>
            </a:r>
            <a:r>
              <a:rPr lang="en-US" dirty="0">
                <a:latin typeface="Mita"/>
                <a:ea typeface="ＭＳ Ｐゴシック" charset="0"/>
              </a:rPr>
              <a:t>task</a:t>
            </a:r>
            <a:r>
              <a:rPr lang="fa-IR" dirty="0">
                <a:latin typeface="Mita"/>
                <a:ea typeface="ＭＳ Ｐゴシック" charset="0"/>
              </a:rPr>
              <a:t>)</a:t>
            </a:r>
            <a:r>
              <a:rPr lang="fa-IR" dirty="0">
                <a:latin typeface="Mita"/>
                <a:ea typeface="ＭＳ Ｐゴシック" charset="0"/>
                <a:cs typeface="Titr" panose="00000700000000000000" pitchFamily="2" charset="-78"/>
              </a:rPr>
              <a:t> به نتیجه برسد انجام می شود</a:t>
            </a:r>
            <a:endParaRPr lang="fa" dirty="0">
              <a:latin typeface="Mita"/>
              <a:ea typeface="ＭＳ Ｐゴシック" charset="0"/>
              <a:cs typeface="Titr" panose="00000700000000000000" pitchFamily="2" charset="-78"/>
            </a:endParaRPr>
          </a:p>
          <a:p>
            <a:pPr marL="896938" lvl="1" indent="-269875" algn="r" rtl="1"/>
            <a:r>
              <a:rPr lang="fa-IR" dirty="0">
                <a:latin typeface="Mita"/>
                <a:ea typeface="ＭＳ Ｐゴシック" charset="0"/>
                <a:cs typeface="Titr" panose="00000700000000000000" pitchFamily="2" charset="-78"/>
              </a:rPr>
              <a:t>هر فعالیت می تواند به مرحله هایی کوچک تر شکسته شود</a:t>
            </a:r>
            <a:endParaRPr lang="fa" dirty="0">
              <a:latin typeface="Mita"/>
              <a:ea typeface="ＭＳ Ｐゴシック" charset="0"/>
              <a:cs typeface="Titr" panose="00000700000000000000" pitchFamily="2" charset="-78"/>
            </a:endParaRPr>
          </a:p>
          <a:p>
            <a:pPr marL="896938" lvl="1" indent="-269875" algn="r" rtl="1"/>
            <a:r>
              <a:rPr lang="fa-IR" dirty="0">
                <a:latin typeface="Mita"/>
                <a:ea typeface="ＭＳ Ｐゴシック" charset="0"/>
                <a:cs typeface="Titr" panose="00000700000000000000" pitchFamily="2" charset="-78"/>
              </a:rPr>
              <a:t>مرحله هایی که</a:t>
            </a:r>
            <a:r>
              <a:rPr lang="fa" dirty="0">
                <a:latin typeface="Mita"/>
                <a:ea typeface="ＭＳ Ｐゴシック" charset="0"/>
                <a:cs typeface="Titr" panose="00000700000000000000" pitchFamily="2" charset="-78"/>
              </a:rPr>
              <a:t> که بعد از یک </a:t>
            </a:r>
            <a:r>
              <a:rPr lang="fa-IR" dirty="0">
                <a:latin typeface="Mita"/>
                <a:ea typeface="ＭＳ Ｐゴシック" charset="0"/>
                <a:cs typeface="Titr" panose="00000700000000000000" pitchFamily="2" charset="-78"/>
              </a:rPr>
              <a:t>فعالیت</a:t>
            </a:r>
            <a:r>
              <a:rPr lang="fa" dirty="0">
                <a:latin typeface="Mita"/>
                <a:ea typeface="ＭＳ Ｐゴシック" charset="0"/>
                <a:cs typeface="Titr" panose="00000700000000000000" pitchFamily="2" charset="-78"/>
              </a:rPr>
              <a:t> انجام می شود، برای آماده شدن برای </a:t>
            </a:r>
            <a:r>
              <a:rPr lang="fa-IR" dirty="0">
                <a:latin typeface="Mita"/>
                <a:ea typeface="ＭＳ Ｐゴシック" charset="0"/>
                <a:cs typeface="Titr" panose="00000700000000000000" pitchFamily="2" charset="-78"/>
              </a:rPr>
              <a:t>فعالیت</a:t>
            </a:r>
            <a:r>
              <a:rPr lang="fa" dirty="0">
                <a:latin typeface="Mita"/>
                <a:ea typeface="ＭＳ Ｐゴシック" charset="0"/>
                <a:cs typeface="Titr" panose="00000700000000000000" pitchFamily="2" charset="-78"/>
              </a:rPr>
              <a:t> بعدی</a:t>
            </a:r>
          </a:p>
          <a:p>
            <a:pPr lvl="1" algn="r" rtl="1"/>
            <a:endParaRPr lang="en-US" dirty="0">
              <a:latin typeface="Mita"/>
              <a:ea typeface="ＭＳ Ｐゴシック" charset="0"/>
              <a:cs typeface="Titr" panose="00000700000000000000" pitchFamily="2" charset="-78"/>
            </a:endParaRPr>
          </a:p>
          <a:p>
            <a:pPr marL="457200" indent="-457200" algn="r" rtl="1">
              <a:buFont typeface="+mj-lt"/>
              <a:buAutoNum type="arabicPeriod"/>
            </a:pPr>
            <a:r>
              <a:rPr lang="fa" dirty="0">
                <a:latin typeface="Mita"/>
                <a:ea typeface="ＭＳ Ｐゴシック" charset="0"/>
                <a:cs typeface="Titr" panose="00000700000000000000" pitchFamily="2" charset="-78"/>
              </a:rPr>
              <a:t>هر مرحله را طبقه بندی کنید</a:t>
            </a:r>
          </a:p>
          <a:p>
            <a:pPr marL="896938" lvl="1" indent="-269875" algn="r" rtl="1"/>
            <a:r>
              <a:rPr lang="fa" dirty="0">
                <a:latin typeface="Mita"/>
                <a:ea typeface="ＭＳ Ｐゴシック" charset="0"/>
                <a:cs typeface="Titr" panose="00000700000000000000" pitchFamily="2" charset="-78"/>
              </a:rPr>
              <a:t>ارزش افزوده (VA)</a:t>
            </a:r>
          </a:p>
          <a:p>
            <a:pPr marL="896938" lvl="1" indent="-269875" algn="r" rtl="1"/>
            <a:r>
              <a:rPr lang="fa" dirty="0">
                <a:latin typeface="Mita"/>
                <a:ea typeface="ＭＳ Ｐゴシック" charset="0"/>
                <a:cs typeface="Titr" panose="00000700000000000000" pitchFamily="2" charset="-78"/>
              </a:rPr>
              <a:t>ارزش افزوده کسب و کار (BVA)</a:t>
            </a:r>
          </a:p>
          <a:p>
            <a:pPr marL="896938" lvl="1" indent="-269875" algn="r" rtl="1"/>
            <a:r>
              <a:rPr lang="fa" dirty="0">
                <a:latin typeface="Mita"/>
                <a:ea typeface="ＭＳ Ｐゴシック" charset="0"/>
                <a:cs typeface="Titr" panose="00000700000000000000" pitchFamily="2" charset="-78"/>
              </a:rPr>
              <a:t>بدون ارزش افزوده (NVA)</a:t>
            </a:r>
          </a:p>
        </p:txBody>
      </p:sp>
      <p:sp>
        <p:nvSpPr>
          <p:cNvPr id="23554" name="Title 1"/>
          <p:cNvSpPr>
            <a:spLocks noGrp="1"/>
          </p:cNvSpPr>
          <p:nvPr>
            <p:ph type="title"/>
          </p:nvPr>
        </p:nvSpPr>
        <p:spPr/>
        <p:txBody>
          <a:bodyPr/>
          <a:lstStyle/>
          <a:p>
            <a:r>
              <a:rPr lang="fa" dirty="0"/>
              <a:t>تحلیل ارزش افزوده</a:t>
            </a:r>
            <a:endParaRPr lang="en-US" dirty="0">
              <a:ea typeface="ＭＳ Ｐゴシック" charset="0"/>
              <a:cs typeface="ＭＳ Ｐゴシック" charset="0"/>
            </a:endParaRPr>
          </a:p>
        </p:txBody>
      </p:sp>
      <p:pic>
        <p:nvPicPr>
          <p:cNvPr id="408580" name="Picture 4" descr="http://bedheadmedia.com/wp-content/uploads/2015/10/value-propositi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11308" y="4183380"/>
            <a:ext cx="2974486" cy="1981924"/>
          </a:xfrm>
          <a:prstGeom prst="rect">
            <a:avLst/>
          </a:prstGeom>
          <a:ln>
            <a:noFill/>
          </a:ln>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7683966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152F3AD-6C5D-F59F-78B8-06FAA4CA46D9}"/>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757565DD-7953-A67D-37A0-05E9B099A511}"/>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05FAEB30-2029-0401-904E-E58F24BFCBE2}"/>
              </a:ext>
            </a:extLst>
          </p:cNvPr>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40</a:t>
            </a:fld>
            <a:endParaRPr lang="en-AU">
              <a:solidFill>
                <a:prstClr val="black">
                  <a:lumMod val="50000"/>
                  <a:lumOff val="50000"/>
                </a:prstClr>
              </a:solidFill>
            </a:endParaRPr>
          </a:p>
        </p:txBody>
      </p:sp>
      <p:pic>
        <p:nvPicPr>
          <p:cNvPr id="5" name="Picture 2">
            <a:extLst>
              <a:ext uri="{FF2B5EF4-FFF2-40B4-BE49-F238E27FC236}">
                <a16:creationId xmlns:a16="http://schemas.microsoft.com/office/drawing/2014/main" id="{DF09E199-2D34-1CA6-506F-A51BE0D448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5986" y="692696"/>
            <a:ext cx="8490601" cy="5682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07859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A24ED95-938C-EB87-82DD-06E4E0DF9E27}"/>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251E8077-E1EF-753C-66D5-DB2DB1F8BB35}"/>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B8BB54DA-F744-4DFC-D168-FD39F692B0C3}"/>
              </a:ext>
            </a:extLst>
          </p:cNvPr>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41</a:t>
            </a:fld>
            <a:endParaRPr lang="en-AU">
              <a:solidFill>
                <a:prstClr val="black">
                  <a:lumMod val="50000"/>
                  <a:lumOff val="50000"/>
                </a:prstClr>
              </a:solidFill>
            </a:endParaRPr>
          </a:p>
        </p:txBody>
      </p:sp>
      <p:pic>
        <p:nvPicPr>
          <p:cNvPr id="5" name="Picture 2">
            <a:extLst>
              <a:ext uri="{FF2B5EF4-FFF2-40B4-BE49-F238E27FC236}">
                <a16:creationId xmlns:a16="http://schemas.microsoft.com/office/drawing/2014/main" id="{478A0586-F34A-CB5A-7A16-AF3247F9A6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1829" y="260648"/>
            <a:ext cx="7356471"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01323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E54DF3-4046-69B0-9A69-A0C9688B9ECB}"/>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46ABDFA7-C7C4-341F-6929-EA1703264452}"/>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947E7198-334F-B5E0-D3FA-D1EDD8EDF419}"/>
              </a:ext>
            </a:extLst>
          </p:cNvPr>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42</a:t>
            </a:fld>
            <a:endParaRPr lang="en-AU">
              <a:solidFill>
                <a:prstClr val="black">
                  <a:lumMod val="50000"/>
                  <a:lumOff val="50000"/>
                </a:prstClr>
              </a:solidFill>
            </a:endParaRPr>
          </a:p>
        </p:txBody>
      </p:sp>
      <p:pic>
        <p:nvPicPr>
          <p:cNvPr id="5" name="Picture 2">
            <a:extLst>
              <a:ext uri="{FF2B5EF4-FFF2-40B4-BE49-F238E27FC236}">
                <a16:creationId xmlns:a16="http://schemas.microsoft.com/office/drawing/2014/main" id="{22133F69-2336-1C48-CC96-55CE606E34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5985" y="128952"/>
            <a:ext cx="8729812" cy="6468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32446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10BF6A-DAA0-EFE6-A89C-A5415680CE15}"/>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1EE83B2C-72C2-FD43-5EE6-FD74BD5D9CA8}"/>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3945D270-FABF-0130-7F20-A5949B62907F}"/>
              </a:ext>
            </a:extLst>
          </p:cNvPr>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43</a:t>
            </a:fld>
            <a:endParaRPr lang="en-AU">
              <a:solidFill>
                <a:prstClr val="black">
                  <a:lumMod val="50000"/>
                  <a:lumOff val="50000"/>
                </a:prstClr>
              </a:solidFill>
            </a:endParaRPr>
          </a:p>
        </p:txBody>
      </p:sp>
      <p:pic>
        <p:nvPicPr>
          <p:cNvPr id="5" name="Picture 2">
            <a:extLst>
              <a:ext uri="{FF2B5EF4-FFF2-40B4-BE49-F238E27FC236}">
                <a16:creationId xmlns:a16="http://schemas.microsoft.com/office/drawing/2014/main" id="{2A6F4562-9551-50A4-5873-0D57537D40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912" y="1638300"/>
            <a:ext cx="7904163"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46633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0" indent="-457200">
              <a:buFont typeface="+mj-lt"/>
              <a:buAutoNum type="arabicPeriod"/>
            </a:pPr>
            <a:r>
              <a:rPr lang="fa" dirty="0"/>
              <a:t>مراحل ارزش افزوده، ارزش افزوده تجاری و غیر ارزش افزوده را تفکیک کنید</a:t>
            </a:r>
          </a:p>
          <a:p>
            <a:pPr marL="457200" indent="-457200">
              <a:buFont typeface="+mj-lt"/>
              <a:buAutoNum type="arabicPeriod"/>
            </a:pPr>
            <a:r>
              <a:rPr lang="fa-IR" dirty="0"/>
              <a:t>تلفات</a:t>
            </a:r>
            <a:r>
              <a:rPr lang="fa" dirty="0"/>
              <a:t> را شناسایی کنید</a:t>
            </a:r>
          </a:p>
          <a:p>
            <a:pPr marL="457200" indent="-457200">
              <a:buFont typeface="+mj-lt"/>
              <a:buAutoNum type="arabicPeriod"/>
            </a:pPr>
            <a:r>
              <a:rPr lang="fa" dirty="0"/>
              <a:t>جمع آوری و سازماندهی منظم مسائل، ارزیابی تأثیر آنها</a:t>
            </a:r>
          </a:p>
          <a:p>
            <a:pPr marL="457200" indent="-457200">
              <a:buFont typeface="+mj-lt"/>
              <a:buAutoNum type="arabicPeriod"/>
            </a:pPr>
            <a:r>
              <a:rPr lang="fa" dirty="0"/>
              <a:t>علل ریشه ای مسائل را تجزیه و تحلیل کنید</a:t>
            </a:r>
          </a:p>
        </p:txBody>
      </p:sp>
      <p:sp>
        <p:nvSpPr>
          <p:cNvPr id="3" name="Title 2"/>
          <p:cNvSpPr>
            <a:spLocks noGrp="1"/>
          </p:cNvSpPr>
          <p:nvPr>
            <p:ph type="title"/>
          </p:nvPr>
        </p:nvSpPr>
        <p:spPr/>
        <p:txBody>
          <a:bodyPr/>
          <a:lstStyle/>
          <a:p>
            <a:r>
              <a:rPr lang="fa" dirty="0"/>
              <a:t>خلاصه</a:t>
            </a:r>
          </a:p>
        </p:txBody>
      </p:sp>
    </p:spTree>
    <p:extLst>
      <p:ext uri="{BB962C8B-B14F-4D97-AF65-F5344CB8AC3E}">
        <p14:creationId xmlns:p14="http://schemas.microsoft.com/office/powerpoint/2010/main" val="9223000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98274" y="3359125"/>
            <a:ext cx="7326349" cy="1346199"/>
          </a:xfrm>
        </p:spPr>
        <p:txBody>
          <a:bodyPr>
            <a:noAutofit/>
          </a:bodyPr>
          <a:lstStyle/>
          <a:p>
            <a:pPr algn="r" rtl="1"/>
            <a:r>
              <a:rPr lang="fa-IR" sz="4400" dirty="0">
                <a:cs typeface="2  Niki Outline" panose="00000400000000000000" pitchFamily="2" charset="-78"/>
              </a:rPr>
              <a:t>سید </a:t>
            </a:r>
            <a:r>
              <a:rPr lang="fa-IR" sz="4000" dirty="0">
                <a:cs typeface="2  Niki Outline" panose="00000400000000000000" pitchFamily="2" charset="-78"/>
              </a:rPr>
              <a:t>احسان</a:t>
            </a:r>
            <a:r>
              <a:rPr lang="fa-IR" sz="4400" dirty="0">
                <a:cs typeface="2  Niki Outline" panose="00000400000000000000" pitchFamily="2" charset="-78"/>
              </a:rPr>
              <a:t> ملیحی</a:t>
            </a:r>
            <a:r>
              <a:rPr lang="en-US" sz="4400" dirty="0">
                <a:cs typeface="2  Niki Outline" panose="00000400000000000000" pitchFamily="2" charset="-78"/>
              </a:rPr>
              <a:t> </a:t>
            </a:r>
            <a:br>
              <a:rPr lang="fa-IR" sz="4400" dirty="0">
                <a:cs typeface="2  Niki Outline" panose="00000400000000000000" pitchFamily="2" charset="-78"/>
              </a:rPr>
            </a:br>
            <a:r>
              <a:rPr lang="fa-IR" sz="1600" dirty="0">
                <a:cs typeface="2  Niki Outline" panose="00000400000000000000" pitchFamily="2" charset="-78"/>
              </a:rPr>
              <a:t>عضو هیات علمی دانشگاه خوارزمی،</a:t>
            </a:r>
            <a:br>
              <a:rPr lang="fa-IR" sz="1600" dirty="0">
                <a:cs typeface="2  Niki Outline" panose="00000400000000000000" pitchFamily="2" charset="-78"/>
              </a:rPr>
            </a:br>
            <a:r>
              <a:rPr lang="fa-IR" sz="1600" dirty="0">
                <a:cs typeface="2  Niki Outline" panose="00000400000000000000" pitchFamily="2" charset="-78"/>
              </a:rPr>
              <a:t> دانشکده فنی و مهندسی، گروه مهندسی صنایع</a:t>
            </a:r>
          </a:p>
        </p:txBody>
      </p:sp>
      <p:sp>
        <p:nvSpPr>
          <p:cNvPr id="3" name="Subtitle 2"/>
          <p:cNvSpPr>
            <a:spLocks noGrp="1"/>
          </p:cNvSpPr>
          <p:nvPr>
            <p:ph type="subTitle" idx="1"/>
          </p:nvPr>
        </p:nvSpPr>
        <p:spPr>
          <a:xfrm>
            <a:off x="347921" y="1469828"/>
            <a:ext cx="10393466" cy="1667624"/>
          </a:xfrm>
        </p:spPr>
        <p:txBody>
          <a:bodyPr>
            <a:normAutofit/>
          </a:bodyPr>
          <a:lstStyle/>
          <a:p>
            <a:pPr algn="ctr"/>
            <a:r>
              <a:rPr lang="fa-IR" sz="4400" dirty="0">
                <a:ea typeface="+mj-ea"/>
                <a:cs typeface="2  Titr" panose="00000700000000000000" pitchFamily="2" charset="-78"/>
              </a:rPr>
              <a:t>فرآیند کاوی</a:t>
            </a:r>
            <a:endParaRPr lang="fa-IR" sz="4400" dirty="0">
              <a:latin typeface="+mj-lt"/>
              <a:ea typeface="+mj-ea"/>
              <a:cs typeface="2  Titr" panose="00000700000000000000" pitchFamily="2" charset="-78"/>
            </a:endParaRPr>
          </a:p>
          <a:p>
            <a:pPr algn="ctr"/>
            <a:endParaRPr lang="fa-IR" dirty="0">
              <a:solidFill>
                <a:schemeClr val="tx1"/>
              </a:solidFill>
              <a:cs typeface="A EntezareZohoor 2 **" panose="00000700000000000000" pitchFamily="2" charset="-78"/>
            </a:endParaRPr>
          </a:p>
        </p:txBody>
      </p:sp>
      <p:sp>
        <p:nvSpPr>
          <p:cNvPr id="6" name="Title 1"/>
          <p:cNvSpPr txBox="1">
            <a:spLocks/>
          </p:cNvSpPr>
          <p:nvPr/>
        </p:nvSpPr>
        <p:spPr>
          <a:xfrm>
            <a:off x="592752" y="-448698"/>
            <a:ext cx="5807963" cy="134619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fa-IR" sz="2000" dirty="0">
                <a:cs typeface="2  Titr" panose="00000700000000000000" pitchFamily="2" charset="-78"/>
              </a:rPr>
              <a:t>وزارت جهاد کشاورزی</a:t>
            </a:r>
            <a:endParaRPr lang="fa-IR" sz="900" dirty="0">
              <a:cs typeface="2  Titr" panose="00000700000000000000"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69348" y="3650354"/>
            <a:ext cx="1764972" cy="1764972"/>
          </a:xfrm>
          <a:prstGeom prst="rect">
            <a:avLst/>
          </a:prstGeom>
        </p:spPr>
      </p:pic>
      <p:sp>
        <p:nvSpPr>
          <p:cNvPr id="8" name="Title 1"/>
          <p:cNvSpPr txBox="1">
            <a:spLocks/>
          </p:cNvSpPr>
          <p:nvPr/>
        </p:nvSpPr>
        <p:spPr>
          <a:xfrm>
            <a:off x="7352575" y="3970578"/>
            <a:ext cx="5744096" cy="134619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800" dirty="0">
                <a:solidFill>
                  <a:schemeClr val="tx1">
                    <a:lumMod val="85000"/>
                    <a:lumOff val="15000"/>
                  </a:schemeClr>
                </a:solidFill>
                <a:cs typeface="A EntezareZohoor 4 **" panose="00000700000000000000" pitchFamily="2" charset="-78"/>
              </a:rPr>
              <a:t>Ehsan.malihi@gmail.com</a:t>
            </a:r>
          </a:p>
          <a:p>
            <a:pPr algn="l"/>
            <a:r>
              <a:rPr lang="en-US" sz="1800" dirty="0">
                <a:solidFill>
                  <a:schemeClr val="tx1">
                    <a:lumMod val="85000"/>
                    <a:lumOff val="15000"/>
                  </a:schemeClr>
                </a:solidFill>
                <a:cs typeface="A EntezareZohoor 4 **" panose="00000700000000000000" pitchFamily="2" charset="-78"/>
              </a:rPr>
              <a:t>09126064404</a:t>
            </a:r>
            <a:endParaRPr lang="fa-IR" sz="800" dirty="0">
              <a:solidFill>
                <a:schemeClr val="tx1">
                  <a:lumMod val="85000"/>
                  <a:lumOff val="15000"/>
                </a:schemeClr>
              </a:solidFill>
              <a:cs typeface="A EntezareZohoor 4 **" panose="00000700000000000000" pitchFamily="2" charset="-78"/>
            </a:endParaRPr>
          </a:p>
        </p:txBody>
      </p:sp>
      <p:grpSp>
        <p:nvGrpSpPr>
          <p:cNvPr id="9" name="Group 8">
            <a:extLst>
              <a:ext uri="{FF2B5EF4-FFF2-40B4-BE49-F238E27FC236}">
                <a16:creationId xmlns:a16="http://schemas.microsoft.com/office/drawing/2014/main" id="{D19098C3-222E-C32A-ACB7-A78BCD480602}"/>
              </a:ext>
            </a:extLst>
          </p:cNvPr>
          <p:cNvGrpSpPr/>
          <p:nvPr/>
        </p:nvGrpSpPr>
        <p:grpSpPr>
          <a:xfrm>
            <a:off x="0" y="5156750"/>
            <a:ext cx="12192001" cy="2784764"/>
            <a:chOff x="0" y="5156750"/>
            <a:chExt cx="12192001" cy="2784764"/>
          </a:xfrm>
        </p:grpSpPr>
        <p:pic>
          <p:nvPicPr>
            <p:cNvPr id="1026" name="Picture 2" descr="C:\Users\malihi.e\Desktop\clipart\business-efficiency.jpg"/>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5156750"/>
              <a:ext cx="5630553" cy="23414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malihi.e\Desktop\clipart\business-efficiency.jpg"/>
            <p:cNvPicPr>
              <a:picLocks noChangeAspect="1" noChangeArrowheads="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4">
                      <a14:imgEffect>
                        <a14:artisticPhotocopy trans="0"/>
                      </a14:imgEffect>
                    </a14:imgLayer>
                  </a14:imgProps>
                </a:ext>
                <a:ext uri="{28A0092B-C50C-407E-A947-70E740481C1C}">
                  <a14:useLocalDpi xmlns:a14="http://schemas.microsoft.com/office/drawing/2010/main" val="0"/>
                </a:ext>
              </a:extLst>
            </a:blip>
            <a:srcRect/>
            <a:stretch>
              <a:fillRect/>
            </a:stretch>
          </p:blipFill>
          <p:spPr bwMode="auto">
            <a:xfrm>
              <a:off x="5544654" y="5378423"/>
              <a:ext cx="5630553" cy="234141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malihi.e\Desktop\clipart\business-efficiency.jpg">
              <a:extLst>
                <a:ext uri="{FF2B5EF4-FFF2-40B4-BE49-F238E27FC236}">
                  <a16:creationId xmlns:a16="http://schemas.microsoft.com/office/drawing/2014/main" id="{6FC3CBB3-7F4C-A7B5-F880-E707CF735E92}"/>
                </a:ext>
              </a:extLst>
            </p:cNvPr>
            <p:cNvPicPr>
              <a:picLocks noChangeAspect="1" noChangeArrowheads="1"/>
            </p:cNvPicPr>
            <p:nvPr/>
          </p:nvPicPr>
          <p:blipFill rotWithShape="1">
            <a:blip r:embed="rId5" cstate="print">
              <a:duotone>
                <a:schemeClr val="bg2">
                  <a:shade val="45000"/>
                  <a:satMod val="135000"/>
                </a:schemeClr>
                <a:prstClr val="white"/>
              </a:duotone>
              <a:extLst>
                <a:ext uri="{BEBA8EAE-BF5A-486C-A8C5-ECC9F3942E4B}">
                  <a14:imgProps xmlns:a14="http://schemas.microsoft.com/office/drawing/2010/main">
                    <a14:imgLayer r:embed="rId4">
                      <a14:imgEffect>
                        <a14:artisticPhotocopy trans="0"/>
                      </a14:imgEffect>
                    </a14:imgLayer>
                  </a14:imgProps>
                </a:ext>
                <a:ext uri="{28A0092B-C50C-407E-A947-70E740481C1C}">
                  <a14:useLocalDpi xmlns:a14="http://schemas.microsoft.com/office/drawing/2010/main" val="0"/>
                </a:ext>
              </a:extLst>
            </a:blip>
            <a:srcRect r="80416"/>
            <a:stretch/>
          </p:blipFill>
          <p:spPr bwMode="auto">
            <a:xfrm>
              <a:off x="11089309" y="5600096"/>
              <a:ext cx="1102692" cy="234141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383634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dirty="0"/>
          </a:p>
        </p:txBody>
      </p:sp>
      <p:sp>
        <p:nvSpPr>
          <p:cNvPr id="4" name="Rectangle 3"/>
          <p:cNvSpPr/>
          <p:nvPr/>
        </p:nvSpPr>
        <p:spPr>
          <a:xfrm>
            <a:off x="7117759" y="2648269"/>
            <a:ext cx="3168352" cy="400110"/>
          </a:xfrm>
          <a:prstGeom prst="rect">
            <a:avLst/>
          </a:prstGeom>
          <a:solidFill>
            <a:srgbClr val="FFFFCC"/>
          </a:solidFill>
          <a:ln>
            <a:solidFill>
              <a:schemeClr val="accent6">
                <a:lumMod val="50000"/>
              </a:schemeClr>
            </a:solidFill>
          </a:ln>
        </p:spPr>
        <p:txBody>
          <a:bodyPr wrap="square">
            <a:spAutoFit/>
          </a:bodyPr>
          <a:lstStyle/>
          <a:p>
            <a:pPr algn="r" rtl="1"/>
            <a:r>
              <a:rPr lang="fa-IR" sz="2000" b="1" dirty="0">
                <a:cs typeface="B Mitra" pitchFamily="2" charset="-78"/>
              </a:rPr>
              <a:t>تکنیک های کشف(</a:t>
            </a:r>
            <a:r>
              <a:rPr lang="en-US" sz="1400" b="1" dirty="0">
                <a:cs typeface="B Mitra" pitchFamily="2" charset="-78"/>
              </a:rPr>
              <a:t>discovery</a:t>
            </a:r>
            <a:r>
              <a:rPr lang="fa-IR" sz="2000" b="1" dirty="0">
                <a:cs typeface="B Mitra" pitchFamily="2" charset="-78"/>
              </a:rPr>
              <a:t>)</a:t>
            </a:r>
          </a:p>
        </p:txBody>
      </p:sp>
      <p:sp>
        <p:nvSpPr>
          <p:cNvPr id="5" name="Rectangle 4"/>
          <p:cNvSpPr/>
          <p:nvPr/>
        </p:nvSpPr>
        <p:spPr>
          <a:xfrm>
            <a:off x="7117759" y="3095707"/>
            <a:ext cx="3168352" cy="384721"/>
          </a:xfrm>
          <a:prstGeom prst="rect">
            <a:avLst/>
          </a:prstGeom>
          <a:solidFill>
            <a:srgbClr val="FFFFCC"/>
          </a:solidFill>
          <a:ln>
            <a:solidFill>
              <a:schemeClr val="accent6">
                <a:lumMod val="50000"/>
              </a:schemeClr>
            </a:solidFill>
          </a:ln>
        </p:spPr>
        <p:txBody>
          <a:bodyPr wrap="square">
            <a:spAutoFit/>
          </a:bodyPr>
          <a:lstStyle/>
          <a:p>
            <a:pPr algn="r" rtl="1"/>
            <a:r>
              <a:rPr lang="fa-IR" sz="1900" b="1" dirty="0">
                <a:cs typeface="B Mitra" pitchFamily="2" charset="-78"/>
              </a:rPr>
              <a:t>تکنیک های همنوایی(</a:t>
            </a:r>
            <a:r>
              <a:rPr lang="en-US" sz="1400" b="1" dirty="0">
                <a:cs typeface="B Mitra" pitchFamily="2" charset="-78"/>
              </a:rPr>
              <a:t>conformance</a:t>
            </a:r>
            <a:r>
              <a:rPr lang="fa-IR" sz="1900" b="1" dirty="0">
                <a:cs typeface="B Mitra" pitchFamily="2" charset="-78"/>
              </a:rPr>
              <a:t>)</a:t>
            </a:r>
            <a:endParaRPr lang="en-US" sz="1900" dirty="0">
              <a:cs typeface="B Mitra" pitchFamily="2" charset="-78"/>
            </a:endParaRPr>
          </a:p>
        </p:txBody>
      </p:sp>
      <p:sp>
        <p:nvSpPr>
          <p:cNvPr id="6" name="Rectangle 5"/>
          <p:cNvSpPr/>
          <p:nvPr/>
        </p:nvSpPr>
        <p:spPr>
          <a:xfrm>
            <a:off x="7117759" y="3537317"/>
            <a:ext cx="3168352" cy="400110"/>
          </a:xfrm>
          <a:prstGeom prst="rect">
            <a:avLst/>
          </a:prstGeom>
          <a:solidFill>
            <a:srgbClr val="FFFFCC"/>
          </a:solidFill>
          <a:ln>
            <a:solidFill>
              <a:schemeClr val="accent6">
                <a:lumMod val="50000"/>
              </a:schemeClr>
            </a:solidFill>
          </a:ln>
        </p:spPr>
        <p:txBody>
          <a:bodyPr wrap="square">
            <a:spAutoFit/>
          </a:bodyPr>
          <a:lstStyle/>
          <a:p>
            <a:pPr algn="r" rtl="1"/>
            <a:r>
              <a:rPr lang="fa-IR" sz="2000" b="1" dirty="0">
                <a:cs typeface="B Mitra" pitchFamily="2" charset="-78"/>
              </a:rPr>
              <a:t>تکنیک های بسط(</a:t>
            </a:r>
            <a:r>
              <a:rPr lang="en-US" sz="1400" b="1" dirty="0">
                <a:cs typeface="B Mitra" pitchFamily="2" charset="-78"/>
              </a:rPr>
              <a:t>extensions</a:t>
            </a:r>
            <a:r>
              <a:rPr lang="fa-IR" sz="2000" b="1" dirty="0">
                <a:cs typeface="B Mitra" pitchFamily="2" charset="-78"/>
              </a:rPr>
              <a:t>)</a:t>
            </a:r>
          </a:p>
        </p:txBody>
      </p:sp>
      <p:sp>
        <p:nvSpPr>
          <p:cNvPr id="7" name="Title 1"/>
          <p:cNvSpPr txBox="1">
            <a:spLocks/>
          </p:cNvSpPr>
          <p:nvPr/>
        </p:nvSpPr>
        <p:spPr>
          <a:xfrm>
            <a:off x="1717159" y="1347483"/>
            <a:ext cx="8568952" cy="576064"/>
          </a:xfrm>
          <a:prstGeom prst="rect">
            <a:avLst/>
          </a:prstGeom>
          <a:solidFill>
            <a:schemeClr val="accent6">
              <a:lumMod val="75000"/>
            </a:schemeClr>
          </a:solidFill>
        </p:spPr>
        <p:txBody>
          <a:bodyPr vert="horz" anchor="b">
            <a:normAutofit/>
          </a:bodyPr>
          <a:lstStyle/>
          <a:p>
            <a:pPr algn="ctr" rtl="1" eaLnBrk="0" fontAlgn="base" hangingPunct="0">
              <a:spcBef>
                <a:spcPct val="0"/>
              </a:spcBef>
              <a:spcAft>
                <a:spcPct val="0"/>
              </a:spcAft>
              <a:defRPr/>
            </a:pPr>
            <a:r>
              <a:rPr lang="fa-IR" sz="3000" cap="small">
                <a:solidFill>
                  <a:schemeClr val="accent4">
                    <a:lumMod val="20000"/>
                    <a:lumOff val="80000"/>
                  </a:schemeClr>
                </a:solidFill>
                <a:latin typeface="+mj-lt"/>
                <a:ea typeface="+mj-ea"/>
                <a:cs typeface="B Titr" pitchFamily="2" charset="-78"/>
              </a:rPr>
              <a:t>کارکردهای هوش فرآیندی</a:t>
            </a:r>
            <a:endParaRPr lang="en-US" sz="3000" cap="small" dirty="0">
              <a:solidFill>
                <a:schemeClr val="accent4">
                  <a:lumMod val="20000"/>
                  <a:lumOff val="80000"/>
                </a:schemeClr>
              </a:solidFill>
              <a:latin typeface="+mj-lt"/>
              <a:ea typeface="+mj-ea"/>
              <a:cs typeface="B Titr" pitchFamily="2" charset="-78"/>
            </a:endParaRPr>
          </a:p>
        </p:txBody>
      </p:sp>
      <p:sp>
        <p:nvSpPr>
          <p:cNvPr id="8" name="Rectangle 7"/>
          <p:cNvSpPr/>
          <p:nvPr/>
        </p:nvSpPr>
        <p:spPr>
          <a:xfrm>
            <a:off x="1717160" y="2626212"/>
            <a:ext cx="5256583" cy="384721"/>
          </a:xfrm>
          <a:prstGeom prst="rect">
            <a:avLst/>
          </a:prstGeom>
          <a:solidFill>
            <a:srgbClr val="FFFFCC"/>
          </a:solidFill>
          <a:ln>
            <a:solidFill>
              <a:schemeClr val="accent6">
                <a:lumMod val="50000"/>
              </a:schemeClr>
            </a:solidFill>
          </a:ln>
        </p:spPr>
        <p:txBody>
          <a:bodyPr wrap="square">
            <a:spAutoFit/>
          </a:bodyPr>
          <a:lstStyle/>
          <a:p>
            <a:pPr lvl="0" algn="r" rtl="1"/>
            <a:r>
              <a:rPr lang="fa-IR" sz="1900" b="1" dirty="0">
                <a:cs typeface="B Mitra" pitchFamily="2" charset="-78"/>
              </a:rPr>
              <a:t>تحلیل عوامل حیاتی (</a:t>
            </a:r>
            <a:r>
              <a:rPr lang="en-US" sz="1400" b="1" dirty="0">
                <a:cs typeface="B Mitra" pitchFamily="2" charset="-78"/>
              </a:rPr>
              <a:t>critical factor analysis</a:t>
            </a:r>
            <a:r>
              <a:rPr lang="fa-IR" sz="1900" b="1" dirty="0">
                <a:cs typeface="B Mitra" pitchFamily="2" charset="-78"/>
              </a:rPr>
              <a:t>)</a:t>
            </a:r>
            <a:endParaRPr lang="en-US" sz="1900" b="1" dirty="0">
              <a:cs typeface="B Mitra" pitchFamily="2" charset="-78"/>
            </a:endParaRPr>
          </a:p>
        </p:txBody>
      </p:sp>
      <p:sp>
        <p:nvSpPr>
          <p:cNvPr id="9" name="Rectangle 8"/>
          <p:cNvSpPr/>
          <p:nvPr/>
        </p:nvSpPr>
        <p:spPr>
          <a:xfrm>
            <a:off x="1717160" y="3071908"/>
            <a:ext cx="5256583" cy="384721"/>
          </a:xfrm>
          <a:prstGeom prst="rect">
            <a:avLst/>
          </a:prstGeom>
          <a:solidFill>
            <a:srgbClr val="FFFFCC"/>
          </a:solidFill>
          <a:ln>
            <a:solidFill>
              <a:schemeClr val="accent6">
                <a:lumMod val="50000"/>
              </a:schemeClr>
            </a:solidFill>
          </a:ln>
        </p:spPr>
        <p:txBody>
          <a:bodyPr wrap="square">
            <a:spAutoFit/>
          </a:bodyPr>
          <a:lstStyle/>
          <a:p>
            <a:pPr lvl="0" algn="r" rtl="1"/>
            <a:r>
              <a:rPr lang="fa-IR" sz="1900" b="1" dirty="0">
                <a:cs typeface="B Mitra" pitchFamily="2" charset="-78"/>
              </a:rPr>
              <a:t>پیش بینی(</a:t>
            </a:r>
            <a:r>
              <a:rPr lang="en-US" sz="1400" b="1" dirty="0">
                <a:cs typeface="B Mitra" pitchFamily="2" charset="-78"/>
              </a:rPr>
              <a:t>prediction</a:t>
            </a:r>
            <a:r>
              <a:rPr lang="fa-IR" sz="1900" b="1" dirty="0">
                <a:cs typeface="B Mitra" pitchFamily="2" charset="-78"/>
              </a:rPr>
              <a:t>)</a:t>
            </a:r>
            <a:endParaRPr lang="en-US" sz="1900" b="1" dirty="0">
              <a:cs typeface="B Mitra" pitchFamily="2" charset="-78"/>
            </a:endParaRPr>
          </a:p>
        </p:txBody>
      </p:sp>
      <p:sp>
        <p:nvSpPr>
          <p:cNvPr id="10" name="Rectangle 9"/>
          <p:cNvSpPr/>
          <p:nvPr/>
        </p:nvSpPr>
        <p:spPr>
          <a:xfrm>
            <a:off x="1717159" y="3517588"/>
            <a:ext cx="5256584" cy="677108"/>
          </a:xfrm>
          <a:prstGeom prst="rect">
            <a:avLst/>
          </a:prstGeom>
          <a:solidFill>
            <a:srgbClr val="FFFFCC"/>
          </a:solidFill>
          <a:ln>
            <a:solidFill>
              <a:schemeClr val="accent6">
                <a:lumMod val="50000"/>
              </a:schemeClr>
            </a:solidFill>
          </a:ln>
        </p:spPr>
        <p:txBody>
          <a:bodyPr wrap="square">
            <a:spAutoFit/>
          </a:bodyPr>
          <a:lstStyle/>
          <a:p>
            <a:pPr lvl="0" algn="r" rtl="1"/>
            <a:r>
              <a:rPr lang="fa-IR" sz="1900" b="1" dirty="0">
                <a:cs typeface="B Mitra" pitchFamily="2" charset="-78"/>
              </a:rPr>
              <a:t>تحلیل اثر تجاری و بهینه سازی کنش گرایانه</a:t>
            </a:r>
          </a:p>
          <a:p>
            <a:pPr lvl="0" algn="r" rtl="1"/>
            <a:r>
              <a:rPr lang="fa-IR" sz="1900" b="1" dirty="0">
                <a:cs typeface="B Mitra" pitchFamily="2" charset="-78"/>
              </a:rPr>
              <a:t>(</a:t>
            </a:r>
            <a:r>
              <a:rPr lang="en-US" sz="1400" b="1" dirty="0">
                <a:cs typeface="B Mitra" pitchFamily="2" charset="-78"/>
              </a:rPr>
              <a:t>proactive optimization and business impact analysis</a:t>
            </a:r>
            <a:r>
              <a:rPr lang="fa-IR" sz="1900" b="1" dirty="0">
                <a:cs typeface="B Mitra" pitchFamily="2" charset="-78"/>
              </a:rPr>
              <a:t>)</a:t>
            </a:r>
            <a:endParaRPr lang="en-US" sz="1900" b="1" dirty="0">
              <a:cs typeface="B Mitra" pitchFamily="2" charset="-78"/>
            </a:endParaRPr>
          </a:p>
        </p:txBody>
      </p:sp>
      <p:sp>
        <p:nvSpPr>
          <p:cNvPr id="11" name="Rectangle 10"/>
          <p:cNvSpPr/>
          <p:nvPr/>
        </p:nvSpPr>
        <p:spPr>
          <a:xfrm>
            <a:off x="1730806" y="4248988"/>
            <a:ext cx="5241714" cy="384721"/>
          </a:xfrm>
          <a:prstGeom prst="rect">
            <a:avLst/>
          </a:prstGeom>
          <a:solidFill>
            <a:srgbClr val="FFFFCC"/>
          </a:solidFill>
          <a:ln>
            <a:solidFill>
              <a:schemeClr val="accent6">
                <a:lumMod val="50000"/>
              </a:schemeClr>
            </a:solidFill>
          </a:ln>
        </p:spPr>
        <p:txBody>
          <a:bodyPr wrap="square">
            <a:spAutoFit/>
          </a:bodyPr>
          <a:lstStyle/>
          <a:p>
            <a:pPr lvl="0" algn="r" rtl="1"/>
            <a:r>
              <a:rPr lang="fa-IR" sz="1900" b="1" dirty="0">
                <a:cs typeface="B Mitra" pitchFamily="2" charset="-78"/>
              </a:rPr>
              <a:t>تخصیص منابع(</a:t>
            </a:r>
            <a:r>
              <a:rPr lang="en-US" sz="1400" b="1" dirty="0">
                <a:cs typeface="B Mitra" pitchFamily="2" charset="-78"/>
              </a:rPr>
              <a:t>resource allocation</a:t>
            </a:r>
            <a:r>
              <a:rPr lang="fa-IR" sz="1900" b="1" dirty="0">
                <a:cs typeface="B Mitra" pitchFamily="2" charset="-78"/>
              </a:rPr>
              <a:t>)</a:t>
            </a:r>
            <a:endParaRPr lang="en-US" sz="1900" b="1" dirty="0">
              <a:cs typeface="B Mitra" pitchFamily="2" charset="-78"/>
            </a:endParaRPr>
          </a:p>
        </p:txBody>
      </p:sp>
      <p:sp>
        <p:nvSpPr>
          <p:cNvPr id="12" name="Rectangle 11"/>
          <p:cNvSpPr/>
          <p:nvPr/>
        </p:nvSpPr>
        <p:spPr>
          <a:xfrm>
            <a:off x="7117759" y="1981907"/>
            <a:ext cx="3168352" cy="400110"/>
          </a:xfrm>
          <a:prstGeom prst="rect">
            <a:avLst/>
          </a:prstGeom>
          <a:solidFill>
            <a:srgbClr val="FFC000"/>
          </a:solidFill>
          <a:ln>
            <a:solidFill>
              <a:schemeClr val="accent6">
                <a:lumMod val="50000"/>
              </a:schemeClr>
            </a:solidFill>
          </a:ln>
        </p:spPr>
        <p:txBody>
          <a:bodyPr wrap="square">
            <a:spAutoFit/>
          </a:bodyPr>
          <a:lstStyle/>
          <a:p>
            <a:pPr algn="r" rtl="1"/>
            <a:r>
              <a:rPr lang="fa-IR" sz="2000" b="1" dirty="0">
                <a:cs typeface="B Mitra" pitchFamily="2" charset="-78"/>
              </a:rPr>
              <a:t>فرآیند کاوی(</a:t>
            </a:r>
            <a:r>
              <a:rPr lang="en-US" sz="1400" b="1" dirty="0">
                <a:cs typeface="B Mitra" pitchFamily="2" charset="-78"/>
              </a:rPr>
              <a:t>Process</a:t>
            </a:r>
            <a:r>
              <a:rPr lang="en-US" sz="2000" b="1" dirty="0">
                <a:cs typeface="B Mitra" pitchFamily="2" charset="-78"/>
              </a:rPr>
              <a:t> </a:t>
            </a:r>
            <a:r>
              <a:rPr lang="en-US" sz="1400" b="1" dirty="0">
                <a:cs typeface="B Mitra" pitchFamily="2" charset="-78"/>
              </a:rPr>
              <a:t>Mining</a:t>
            </a:r>
            <a:r>
              <a:rPr lang="fa-IR" sz="2000" b="1" dirty="0">
                <a:cs typeface="B Mitra" pitchFamily="2" charset="-78"/>
              </a:rPr>
              <a:t>)</a:t>
            </a:r>
          </a:p>
        </p:txBody>
      </p:sp>
      <p:sp>
        <p:nvSpPr>
          <p:cNvPr id="13" name="Rectangle 12"/>
          <p:cNvSpPr/>
          <p:nvPr/>
        </p:nvSpPr>
        <p:spPr>
          <a:xfrm>
            <a:off x="1717160" y="1995556"/>
            <a:ext cx="5256583" cy="384721"/>
          </a:xfrm>
          <a:prstGeom prst="rect">
            <a:avLst/>
          </a:prstGeom>
          <a:solidFill>
            <a:srgbClr val="FFC000"/>
          </a:solidFill>
          <a:ln>
            <a:solidFill>
              <a:schemeClr val="accent6">
                <a:lumMod val="50000"/>
              </a:schemeClr>
            </a:solidFill>
          </a:ln>
        </p:spPr>
        <p:txBody>
          <a:bodyPr wrap="square">
            <a:spAutoFit/>
          </a:bodyPr>
          <a:lstStyle/>
          <a:p>
            <a:pPr lvl="0" algn="r" rtl="1"/>
            <a:r>
              <a:rPr lang="fa-IR" sz="1900" b="1" dirty="0">
                <a:cs typeface="B Mitra" pitchFamily="2" charset="-78"/>
              </a:rPr>
              <a:t>بهینه سازی فرآیند (</a:t>
            </a:r>
            <a:r>
              <a:rPr lang="en-US" sz="1400" b="1" dirty="0">
                <a:cs typeface="B Mitra" pitchFamily="2" charset="-78"/>
              </a:rPr>
              <a:t>Business Process Optimization</a:t>
            </a:r>
            <a:r>
              <a:rPr lang="fa-IR" sz="1900" b="1" dirty="0">
                <a:cs typeface="B Mitra" pitchFamily="2" charset="-78"/>
              </a:rPr>
              <a:t>)</a:t>
            </a:r>
            <a:endParaRPr lang="en-US" sz="1900" b="1" dirty="0">
              <a:cs typeface="B Mitra" pitchFamily="2" charset="-78"/>
            </a:endParaRPr>
          </a:p>
        </p:txBody>
      </p:sp>
    </p:spTree>
    <p:extLst>
      <p:ext uri="{BB962C8B-B14F-4D97-AF65-F5344CB8AC3E}">
        <p14:creationId xmlns:p14="http://schemas.microsoft.com/office/powerpoint/2010/main" val="338389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ssolve">
                                      <p:cBhvr>
                                        <p:cTn id="13" dur="500"/>
                                        <p:tgtEl>
                                          <p:spTgt spid="6"/>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ssolve">
                                      <p:cBhvr>
                                        <p:cTn id="16" dur="500"/>
                                        <p:tgtEl>
                                          <p:spTgt spid="7"/>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dissolve">
                                      <p:cBhvr>
                                        <p:cTn id="19" dur="500"/>
                                        <p:tgtEl>
                                          <p:spTgt spid="8"/>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dissolve">
                                      <p:cBhvr>
                                        <p:cTn id="25" dur="500"/>
                                        <p:tgtEl>
                                          <p:spTgt spid="10"/>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dissolve">
                                      <p:cBhvr>
                                        <p:cTn id="28" dur="500"/>
                                        <p:tgtEl>
                                          <p:spTgt spid="11"/>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dissolve">
                                      <p:cBhvr>
                                        <p:cTn id="31" dur="500"/>
                                        <p:tgtEl>
                                          <p:spTgt spid="12"/>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dissolve">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56" name="Rectangle 32"/>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52225" name="Group 1"/>
          <p:cNvGrpSpPr>
            <a:grpSpLocks noChangeAspect="1"/>
          </p:cNvGrpSpPr>
          <p:nvPr/>
        </p:nvGrpSpPr>
        <p:grpSpPr bwMode="auto">
          <a:xfrm>
            <a:off x="2981432" y="2051111"/>
            <a:ext cx="6124937" cy="3528392"/>
            <a:chOff x="986" y="6433"/>
            <a:chExt cx="9360" cy="5391"/>
          </a:xfrm>
        </p:grpSpPr>
        <p:sp>
          <p:nvSpPr>
            <p:cNvPr id="52255" name="AutoShape 31"/>
            <p:cNvSpPr>
              <a:spLocks noChangeAspect="1" noChangeArrowheads="1" noTextEdit="1"/>
            </p:cNvSpPr>
            <p:nvPr/>
          </p:nvSpPr>
          <p:spPr bwMode="auto">
            <a:xfrm>
              <a:off x="986" y="6433"/>
              <a:ext cx="9360" cy="5391"/>
            </a:xfrm>
            <a:prstGeom prst="rect">
              <a:avLst/>
            </a:prstGeom>
            <a:noFill/>
          </p:spPr>
          <p:txBody>
            <a:bodyPr vert="horz" wrap="square" lIns="91440" tIns="45720" rIns="91440" bIns="45720" numCol="1" anchor="t" anchorCtr="0" compatLnSpc="1">
              <a:prstTxWarp prst="textNoShape">
                <a:avLst/>
              </a:prstTxWarp>
            </a:bodyPr>
            <a:lstStyle/>
            <a:p>
              <a:endParaRPr lang="en-US" sz="3200"/>
            </a:p>
          </p:txBody>
        </p:sp>
        <p:sp>
          <p:nvSpPr>
            <p:cNvPr id="52254" name="AutoShape 30"/>
            <p:cNvSpPr>
              <a:spLocks noChangeArrowheads="1"/>
            </p:cNvSpPr>
            <p:nvPr/>
          </p:nvSpPr>
          <p:spPr bwMode="auto">
            <a:xfrm>
              <a:off x="7497" y="6433"/>
              <a:ext cx="2393" cy="1253"/>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52253" name="AutoShape 29"/>
            <p:cNvSpPr>
              <a:spLocks noChangeArrowheads="1"/>
            </p:cNvSpPr>
            <p:nvPr/>
          </p:nvSpPr>
          <p:spPr bwMode="auto">
            <a:xfrm>
              <a:off x="1297" y="6582"/>
              <a:ext cx="2674" cy="1833"/>
            </a:xfrm>
            <a:prstGeom prst="cloudCallout">
              <a:avLst>
                <a:gd name="adj1" fmla="val -43755"/>
                <a:gd name="adj2" fmla="val 70023"/>
              </a:avLst>
            </a:prstGeom>
            <a:solidFill>
              <a:srgbClr val="FFFFFF"/>
            </a:solidFill>
            <a:ln w="9525">
              <a:solidFill>
                <a:srgbClr val="000000"/>
              </a:solidFill>
              <a:round/>
              <a:headEnd/>
              <a:tailEnd/>
            </a:ln>
          </p:spPr>
          <p:txBody>
            <a:bodyPr vert="horz" wrap="square" lIns="78181" tIns="39092" rIns="78181" bIns="39092" numCol="1" anchor="t" anchorCtr="0" compatLnSpc="1">
              <a:prstTxWarp prst="textNoShape">
                <a:avLst/>
              </a:prstTxWarp>
            </a:bodyPr>
            <a:lstStyle/>
            <a:p>
              <a:pPr fontAlgn="base">
                <a:spcBef>
                  <a:spcPct val="0"/>
                </a:spcBef>
                <a:spcAft>
                  <a:spcPct val="0"/>
                </a:spcAft>
              </a:pPr>
              <a:endParaRPr lang="en-US" sz="3200">
                <a:latin typeface="Arial" pitchFamily="34" charset="0"/>
                <a:cs typeface="Arial" pitchFamily="34" charset="0"/>
              </a:endParaRPr>
            </a:p>
          </p:txBody>
        </p:sp>
        <p:sp>
          <p:nvSpPr>
            <p:cNvPr id="52252" name="AutoShape 28"/>
            <p:cNvSpPr>
              <a:spLocks noChangeArrowheads="1"/>
            </p:cNvSpPr>
            <p:nvPr/>
          </p:nvSpPr>
          <p:spPr bwMode="auto">
            <a:xfrm>
              <a:off x="1692" y="7068"/>
              <a:ext cx="2146" cy="917"/>
            </a:xfrm>
            <a:prstGeom prst="roundRect">
              <a:avLst>
                <a:gd name="adj" fmla="val 16667"/>
              </a:avLst>
            </a:prstGeom>
            <a:noFill/>
            <a:ln w="9525">
              <a:noFill/>
              <a:round/>
              <a:headEnd/>
              <a:tailEnd/>
            </a:ln>
          </p:spPr>
          <p:txBody>
            <a:bodyPr vert="horz" wrap="square" lIns="78181" tIns="39092" rIns="78181" bIns="39092" numCol="1" anchor="t" anchorCtr="0" compatLnSpc="1">
              <a:prstTxWarp prst="textNoShape">
                <a:avLst/>
              </a:prstTxWarp>
            </a:bodyPr>
            <a:lstStyle/>
            <a:p>
              <a:pPr algn="r" rtl="1" fontAlgn="base">
                <a:spcBef>
                  <a:spcPct val="0"/>
                </a:spcBef>
                <a:spcAft>
                  <a:spcPct val="0"/>
                </a:spcAft>
              </a:pPr>
              <a:r>
                <a:rPr lang="fa-IR" sz="2000">
                  <a:latin typeface="Calibri" pitchFamily="34" charset="0"/>
                  <a:ea typeface="Calibri" pitchFamily="34" charset="0"/>
                  <a:cs typeface="B Mitra" pitchFamily="2" charset="-78"/>
                </a:rPr>
                <a:t>فرآیندها</a:t>
              </a:r>
              <a:endParaRPr lang="fa-IR" sz="3200">
                <a:latin typeface="Arial" pitchFamily="34" charset="0"/>
                <a:cs typeface="Arial" pitchFamily="34" charset="0"/>
              </a:endParaRPr>
            </a:p>
          </p:txBody>
        </p:sp>
        <p:sp>
          <p:nvSpPr>
            <p:cNvPr id="52251" name="AutoShape 27"/>
            <p:cNvSpPr>
              <a:spLocks noChangeArrowheads="1"/>
            </p:cNvSpPr>
            <p:nvPr/>
          </p:nvSpPr>
          <p:spPr bwMode="auto">
            <a:xfrm>
              <a:off x="1692" y="6639"/>
              <a:ext cx="2146" cy="751"/>
            </a:xfrm>
            <a:prstGeom prst="roundRect">
              <a:avLst>
                <a:gd name="adj" fmla="val 16667"/>
              </a:avLst>
            </a:prstGeom>
            <a:noFill/>
            <a:ln w="9525">
              <a:noFill/>
              <a:round/>
              <a:headEnd/>
              <a:tailEnd/>
            </a:ln>
          </p:spPr>
          <p:txBody>
            <a:bodyPr vert="horz" wrap="square" lIns="78181" tIns="39092" rIns="78181" bIns="39092" numCol="1" anchor="t" anchorCtr="0" compatLnSpc="1">
              <a:prstTxWarp prst="textNoShape">
                <a:avLst/>
              </a:prstTxWarp>
            </a:bodyPr>
            <a:lstStyle/>
            <a:p>
              <a:pPr algn="r" rtl="1" fontAlgn="base">
                <a:spcBef>
                  <a:spcPct val="0"/>
                </a:spcBef>
                <a:spcAft>
                  <a:spcPct val="0"/>
                </a:spcAft>
              </a:pPr>
              <a:r>
                <a:rPr lang="fa-IR" b="1" dirty="0">
                  <a:latin typeface="Calibri" pitchFamily="34" charset="0"/>
                  <a:ea typeface="Calibri" pitchFamily="34" charset="0"/>
                  <a:cs typeface="B Mitra" pitchFamily="2" charset="-78"/>
                </a:rPr>
                <a:t>(دنیای واقعی)</a:t>
              </a:r>
              <a:endParaRPr lang="en-US" sz="1100" dirty="0">
                <a:latin typeface="Arial" pitchFamily="34" charset="0"/>
                <a:cs typeface="Arial" pitchFamily="34" charset="0"/>
              </a:endParaRPr>
            </a:p>
            <a:p>
              <a:pPr eaLnBrk="0" fontAlgn="base" hangingPunct="0">
                <a:spcBef>
                  <a:spcPct val="0"/>
                </a:spcBef>
                <a:spcAft>
                  <a:spcPct val="0"/>
                </a:spcAft>
              </a:pPr>
              <a:endParaRPr lang="en-US" sz="3200" dirty="0">
                <a:latin typeface="Arial" pitchFamily="34" charset="0"/>
                <a:cs typeface="Arial" pitchFamily="34" charset="0"/>
              </a:endParaRPr>
            </a:p>
          </p:txBody>
        </p:sp>
        <p:sp>
          <p:nvSpPr>
            <p:cNvPr id="52250" name="AutoShape 26"/>
            <p:cNvSpPr>
              <a:spLocks noChangeArrowheads="1"/>
            </p:cNvSpPr>
            <p:nvPr/>
          </p:nvSpPr>
          <p:spPr bwMode="auto">
            <a:xfrm>
              <a:off x="1561" y="7106"/>
              <a:ext cx="1116" cy="729"/>
            </a:xfrm>
            <a:prstGeom prst="roundRect">
              <a:avLst>
                <a:gd name="adj" fmla="val 16667"/>
              </a:avLst>
            </a:prstGeom>
            <a:noFill/>
            <a:ln w="9525">
              <a:noFill/>
              <a:round/>
              <a:headEnd/>
              <a:tailEnd/>
            </a:ln>
          </p:spPr>
          <p:txBody>
            <a:bodyPr vert="horz" wrap="square" lIns="78181" tIns="39092" rIns="78181" bIns="39092" numCol="1" anchor="t" anchorCtr="0" compatLnSpc="1">
              <a:prstTxWarp prst="textNoShape">
                <a:avLst/>
              </a:prstTxWarp>
            </a:bodyPr>
            <a:lstStyle/>
            <a:p>
              <a:pPr algn="r" rtl="1" fontAlgn="base">
                <a:spcBef>
                  <a:spcPct val="0"/>
                </a:spcBef>
                <a:spcAft>
                  <a:spcPct val="0"/>
                </a:spcAft>
              </a:pPr>
              <a:r>
                <a:rPr lang="fa-IR" sz="2000">
                  <a:latin typeface="Calibri" pitchFamily="34" charset="0"/>
                  <a:ea typeface="Calibri" pitchFamily="34" charset="0"/>
                  <a:cs typeface="B Mitra" pitchFamily="2" charset="-78"/>
                </a:rPr>
                <a:t>افراد </a:t>
              </a:r>
              <a:endParaRPr lang="fa-IR" sz="3200">
                <a:latin typeface="Arial" pitchFamily="34" charset="0"/>
                <a:cs typeface="Arial" pitchFamily="34" charset="0"/>
              </a:endParaRPr>
            </a:p>
          </p:txBody>
        </p:sp>
        <p:sp>
          <p:nvSpPr>
            <p:cNvPr id="52249" name="AutoShape 25"/>
            <p:cNvSpPr>
              <a:spLocks noChangeArrowheads="1"/>
            </p:cNvSpPr>
            <p:nvPr/>
          </p:nvSpPr>
          <p:spPr bwMode="auto">
            <a:xfrm>
              <a:off x="1692" y="7592"/>
              <a:ext cx="1366" cy="823"/>
            </a:xfrm>
            <a:prstGeom prst="roundRect">
              <a:avLst>
                <a:gd name="adj" fmla="val 16667"/>
              </a:avLst>
            </a:prstGeom>
            <a:noFill/>
            <a:ln w="9525">
              <a:noFill/>
              <a:round/>
              <a:headEnd/>
              <a:tailEnd/>
            </a:ln>
          </p:spPr>
          <p:txBody>
            <a:bodyPr vert="horz" wrap="square" lIns="78181" tIns="39092" rIns="78181" bIns="39092" numCol="1" anchor="t" anchorCtr="0" compatLnSpc="1">
              <a:prstTxWarp prst="textNoShape">
                <a:avLst/>
              </a:prstTxWarp>
            </a:bodyPr>
            <a:lstStyle/>
            <a:p>
              <a:pPr algn="r" rtl="1" fontAlgn="base">
                <a:spcBef>
                  <a:spcPct val="0"/>
                </a:spcBef>
                <a:spcAft>
                  <a:spcPct val="0"/>
                </a:spcAft>
              </a:pPr>
              <a:r>
                <a:rPr lang="fa-IR" sz="2000">
                  <a:latin typeface="Calibri" pitchFamily="34" charset="0"/>
                  <a:ea typeface="Calibri" pitchFamily="34" charset="0"/>
                  <a:cs typeface="B Mitra" pitchFamily="2" charset="-78"/>
                </a:rPr>
                <a:t>سازمان</a:t>
              </a:r>
              <a:endParaRPr lang="fa-IR" sz="3200">
                <a:latin typeface="Arial" pitchFamily="34" charset="0"/>
                <a:cs typeface="Arial" pitchFamily="34" charset="0"/>
              </a:endParaRPr>
            </a:p>
          </p:txBody>
        </p:sp>
        <p:sp>
          <p:nvSpPr>
            <p:cNvPr id="52248" name="AutoShape 24"/>
            <p:cNvSpPr>
              <a:spLocks noChangeArrowheads="1"/>
            </p:cNvSpPr>
            <p:nvPr/>
          </p:nvSpPr>
          <p:spPr bwMode="auto">
            <a:xfrm>
              <a:off x="1928" y="10211"/>
              <a:ext cx="1644" cy="1440"/>
            </a:xfrm>
            <a:prstGeom prst="flowChartMagneticDisk">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3200"/>
            </a:p>
          </p:txBody>
        </p:sp>
        <p:sp>
          <p:nvSpPr>
            <p:cNvPr id="52247" name="AutoShape 23"/>
            <p:cNvSpPr>
              <a:spLocks noChangeArrowheads="1"/>
            </p:cNvSpPr>
            <p:nvPr/>
          </p:nvSpPr>
          <p:spPr bwMode="auto">
            <a:xfrm>
              <a:off x="1692" y="10769"/>
              <a:ext cx="2146" cy="751"/>
            </a:xfrm>
            <a:prstGeom prst="roundRect">
              <a:avLst>
                <a:gd name="adj" fmla="val 16667"/>
              </a:avLst>
            </a:prstGeom>
            <a:noFill/>
            <a:ln w="9525">
              <a:noFill/>
              <a:round/>
              <a:headEnd/>
              <a:tailEnd/>
            </a:ln>
          </p:spPr>
          <p:txBody>
            <a:bodyPr vert="horz" wrap="square" lIns="78181" tIns="39092" rIns="78181" bIns="39092" numCol="1" anchor="t" anchorCtr="0" compatLnSpc="1">
              <a:prstTxWarp prst="textNoShape">
                <a:avLst/>
              </a:prstTxWarp>
            </a:bodyPr>
            <a:lstStyle/>
            <a:p>
              <a:pPr algn="ctr" rtl="1" fontAlgn="base">
                <a:spcBef>
                  <a:spcPct val="0"/>
                </a:spcBef>
                <a:spcAft>
                  <a:spcPct val="0"/>
                </a:spcAft>
              </a:pPr>
              <a:r>
                <a:rPr lang="fa-IR" sz="1200" b="1">
                  <a:latin typeface="Calibri" pitchFamily="34" charset="0"/>
                  <a:ea typeface="Calibri" pitchFamily="34" charset="0"/>
                  <a:cs typeface="B Mitra" pitchFamily="2" charset="-78"/>
                </a:rPr>
                <a:t>مدل( فرآیند)</a:t>
              </a:r>
              <a:endParaRPr lang="en-US" sz="1200">
                <a:latin typeface="Arial" pitchFamily="34" charset="0"/>
                <a:cs typeface="Arial" pitchFamily="34" charset="0"/>
              </a:endParaRPr>
            </a:p>
            <a:p>
              <a:pPr eaLnBrk="0" fontAlgn="base" hangingPunct="0">
                <a:spcBef>
                  <a:spcPct val="0"/>
                </a:spcBef>
                <a:spcAft>
                  <a:spcPct val="0"/>
                </a:spcAft>
              </a:pPr>
              <a:endParaRPr lang="en-US" sz="3200">
                <a:latin typeface="Arial" pitchFamily="34" charset="0"/>
                <a:cs typeface="Arial" pitchFamily="34" charset="0"/>
              </a:endParaRPr>
            </a:p>
          </p:txBody>
        </p:sp>
        <p:sp>
          <p:nvSpPr>
            <p:cNvPr id="52246" name="AutoShape 22"/>
            <p:cNvSpPr>
              <a:spLocks noChangeArrowheads="1"/>
            </p:cNvSpPr>
            <p:nvPr/>
          </p:nvSpPr>
          <p:spPr bwMode="auto">
            <a:xfrm>
              <a:off x="7329" y="6527"/>
              <a:ext cx="2393" cy="1253"/>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52245" name="AutoShape 21"/>
            <p:cNvSpPr>
              <a:spLocks noChangeArrowheads="1"/>
            </p:cNvSpPr>
            <p:nvPr/>
          </p:nvSpPr>
          <p:spPr bwMode="auto">
            <a:xfrm>
              <a:off x="7179" y="6676"/>
              <a:ext cx="2393" cy="1253"/>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52244" name="AutoShape 20"/>
            <p:cNvSpPr>
              <a:spLocks noChangeArrowheads="1"/>
            </p:cNvSpPr>
            <p:nvPr/>
          </p:nvSpPr>
          <p:spPr bwMode="auto">
            <a:xfrm>
              <a:off x="7086" y="6935"/>
              <a:ext cx="2445" cy="751"/>
            </a:xfrm>
            <a:prstGeom prst="roundRect">
              <a:avLst>
                <a:gd name="adj" fmla="val 16667"/>
              </a:avLst>
            </a:prstGeom>
            <a:noFill/>
            <a:ln w="9525">
              <a:noFill/>
              <a:round/>
              <a:headEnd/>
              <a:tailEnd/>
            </a:ln>
          </p:spPr>
          <p:txBody>
            <a:bodyPr vert="horz" wrap="square" lIns="78181" tIns="39092" rIns="78181" bIns="39092" numCol="1" anchor="t" anchorCtr="0" compatLnSpc="1">
              <a:prstTxWarp prst="textNoShape">
                <a:avLst/>
              </a:prstTxWarp>
            </a:bodyPr>
            <a:lstStyle/>
            <a:p>
              <a:pPr algn="ctr" rtl="1" fontAlgn="base">
                <a:spcBef>
                  <a:spcPct val="0"/>
                </a:spcBef>
                <a:spcAft>
                  <a:spcPct val="0"/>
                </a:spcAft>
              </a:pPr>
              <a:r>
                <a:rPr lang="fa-IR" sz="1400" b="1" dirty="0">
                  <a:latin typeface="Calibri" pitchFamily="34" charset="0"/>
                  <a:ea typeface="Calibri" pitchFamily="34" charset="0"/>
                  <a:cs typeface="B Mitra" pitchFamily="2" charset="-78"/>
                </a:rPr>
                <a:t>سیستم های اطلاعاتی</a:t>
              </a:r>
              <a:endParaRPr lang="en-US" sz="1200" dirty="0">
                <a:latin typeface="Arial" pitchFamily="34" charset="0"/>
                <a:cs typeface="Arial" pitchFamily="34" charset="0"/>
              </a:endParaRPr>
            </a:p>
            <a:p>
              <a:pPr eaLnBrk="0" fontAlgn="base" hangingPunct="0">
                <a:spcBef>
                  <a:spcPct val="0"/>
                </a:spcBef>
                <a:spcAft>
                  <a:spcPct val="0"/>
                </a:spcAft>
              </a:pPr>
              <a:endParaRPr lang="en-US" sz="3200" dirty="0">
                <a:latin typeface="Arial" pitchFamily="34" charset="0"/>
                <a:cs typeface="Arial" pitchFamily="34" charset="0"/>
              </a:endParaRPr>
            </a:p>
          </p:txBody>
        </p:sp>
        <p:sp>
          <p:nvSpPr>
            <p:cNvPr id="52243" name="AutoShape 19"/>
            <p:cNvSpPr>
              <a:spLocks noChangeArrowheads="1"/>
            </p:cNvSpPr>
            <p:nvPr/>
          </p:nvSpPr>
          <p:spPr bwMode="auto">
            <a:xfrm>
              <a:off x="8167" y="10080"/>
              <a:ext cx="1644" cy="1440"/>
            </a:xfrm>
            <a:prstGeom prst="flowChartMagneticDisk">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3200"/>
            </a:p>
          </p:txBody>
        </p:sp>
        <p:sp>
          <p:nvSpPr>
            <p:cNvPr id="52242" name="AutoShape 18"/>
            <p:cNvSpPr>
              <a:spLocks noChangeArrowheads="1"/>
            </p:cNvSpPr>
            <p:nvPr/>
          </p:nvSpPr>
          <p:spPr bwMode="auto">
            <a:xfrm>
              <a:off x="7665" y="10638"/>
              <a:ext cx="2146" cy="751"/>
            </a:xfrm>
            <a:prstGeom prst="roundRect">
              <a:avLst>
                <a:gd name="adj" fmla="val 16667"/>
              </a:avLst>
            </a:prstGeom>
            <a:noFill/>
            <a:ln w="9525">
              <a:noFill/>
              <a:round/>
              <a:headEnd/>
              <a:tailEnd/>
            </a:ln>
          </p:spPr>
          <p:txBody>
            <a:bodyPr vert="horz" wrap="square" lIns="78181" tIns="39092" rIns="78181" bIns="39092" numCol="1" anchor="t" anchorCtr="0" compatLnSpc="1">
              <a:prstTxWarp prst="textNoShape">
                <a:avLst/>
              </a:prstTxWarp>
            </a:bodyPr>
            <a:lstStyle/>
            <a:p>
              <a:pPr algn="r" rtl="1" fontAlgn="base">
                <a:spcBef>
                  <a:spcPct val="0"/>
                </a:spcBef>
                <a:spcAft>
                  <a:spcPct val="0"/>
                </a:spcAft>
              </a:pPr>
              <a:r>
                <a:rPr lang="fa-IR" sz="1100" b="1">
                  <a:latin typeface="Calibri" pitchFamily="34" charset="0"/>
                  <a:ea typeface="Calibri" pitchFamily="34" charset="0"/>
                  <a:cs typeface="B Mitra" pitchFamily="2" charset="-78"/>
                </a:rPr>
                <a:t>رخ دادهای ثبت شده</a:t>
              </a:r>
              <a:endParaRPr lang="en-US" sz="1200">
                <a:latin typeface="Arial" pitchFamily="34" charset="0"/>
                <a:cs typeface="Arial" pitchFamily="34" charset="0"/>
              </a:endParaRPr>
            </a:p>
            <a:p>
              <a:pPr eaLnBrk="0" fontAlgn="base" hangingPunct="0">
                <a:spcBef>
                  <a:spcPct val="0"/>
                </a:spcBef>
                <a:spcAft>
                  <a:spcPct val="0"/>
                </a:spcAft>
              </a:pPr>
              <a:endParaRPr lang="en-US" sz="3200">
                <a:latin typeface="Arial" pitchFamily="34" charset="0"/>
                <a:cs typeface="Arial" pitchFamily="34" charset="0"/>
              </a:endParaRPr>
            </a:p>
          </p:txBody>
        </p:sp>
        <p:sp>
          <p:nvSpPr>
            <p:cNvPr id="52241" name="AutoShape 17"/>
            <p:cNvSpPr>
              <a:spLocks noChangeArrowheads="1"/>
            </p:cNvSpPr>
            <p:nvPr/>
          </p:nvSpPr>
          <p:spPr bwMode="auto">
            <a:xfrm>
              <a:off x="4414" y="7012"/>
              <a:ext cx="1888" cy="674"/>
            </a:xfrm>
            <a:prstGeom prst="leftRightArrow">
              <a:avLst>
                <a:gd name="adj1" fmla="val 50000"/>
                <a:gd name="adj2" fmla="val 56024"/>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sz="3200"/>
            </a:p>
          </p:txBody>
        </p:sp>
        <p:sp>
          <p:nvSpPr>
            <p:cNvPr id="52240" name="AutoShape 16"/>
            <p:cNvSpPr>
              <a:spLocks noChangeArrowheads="1"/>
            </p:cNvSpPr>
            <p:nvPr/>
          </p:nvSpPr>
          <p:spPr bwMode="auto">
            <a:xfrm>
              <a:off x="4161" y="6520"/>
              <a:ext cx="2445" cy="751"/>
            </a:xfrm>
            <a:prstGeom prst="roundRect">
              <a:avLst>
                <a:gd name="adj" fmla="val 16667"/>
              </a:avLst>
            </a:prstGeom>
            <a:noFill/>
            <a:ln w="9525">
              <a:noFill/>
              <a:round/>
              <a:headEnd/>
              <a:tailEnd/>
            </a:ln>
          </p:spPr>
          <p:txBody>
            <a:bodyPr vert="horz" wrap="square" lIns="78181" tIns="39092" rIns="78181" bIns="39092" numCol="1" anchor="t" anchorCtr="0" compatLnSpc="1">
              <a:prstTxWarp prst="textNoShape">
                <a:avLst/>
              </a:prstTxWarp>
            </a:bodyPr>
            <a:lstStyle/>
            <a:p>
              <a:pPr algn="ctr" rtl="1" fontAlgn="base">
                <a:spcBef>
                  <a:spcPct val="0"/>
                </a:spcBef>
                <a:spcAft>
                  <a:spcPct val="0"/>
                </a:spcAft>
              </a:pPr>
              <a:r>
                <a:rPr lang="fa-IR" sz="1400" b="1">
                  <a:latin typeface="Calibri" pitchFamily="34" charset="0"/>
                  <a:ea typeface="Calibri" pitchFamily="34" charset="0"/>
                  <a:cs typeface="B Mitra" pitchFamily="2" charset="-78"/>
                </a:rPr>
                <a:t>پشتیبانی/ کنترل</a:t>
              </a:r>
              <a:endParaRPr lang="en-US" sz="1200">
                <a:latin typeface="Arial" pitchFamily="34" charset="0"/>
                <a:cs typeface="Arial" pitchFamily="34" charset="0"/>
              </a:endParaRPr>
            </a:p>
            <a:p>
              <a:pPr eaLnBrk="0" fontAlgn="base" hangingPunct="0">
                <a:spcBef>
                  <a:spcPct val="0"/>
                </a:spcBef>
                <a:spcAft>
                  <a:spcPct val="0"/>
                </a:spcAft>
              </a:pPr>
              <a:endParaRPr lang="en-US" sz="3200">
                <a:latin typeface="Arial" pitchFamily="34" charset="0"/>
                <a:cs typeface="Arial" pitchFamily="34" charset="0"/>
              </a:endParaRPr>
            </a:p>
          </p:txBody>
        </p:sp>
        <p:sp>
          <p:nvSpPr>
            <p:cNvPr id="52239" name="AutoShape 15"/>
            <p:cNvSpPr>
              <a:spLocks noChangeShapeType="1"/>
            </p:cNvSpPr>
            <p:nvPr/>
          </p:nvSpPr>
          <p:spPr bwMode="auto">
            <a:xfrm flipV="1">
              <a:off x="2677" y="8677"/>
              <a:ext cx="1" cy="1085"/>
            </a:xfrm>
            <a:prstGeom prst="straightConnector1">
              <a:avLst/>
            </a:prstGeom>
            <a:noFill/>
            <a:ln w="38100">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sz="3200"/>
            </a:p>
          </p:txBody>
        </p:sp>
        <p:sp>
          <p:nvSpPr>
            <p:cNvPr id="52238" name="AutoShape 14"/>
            <p:cNvSpPr>
              <a:spLocks noChangeArrowheads="1"/>
            </p:cNvSpPr>
            <p:nvPr/>
          </p:nvSpPr>
          <p:spPr bwMode="auto">
            <a:xfrm>
              <a:off x="986" y="9045"/>
              <a:ext cx="1847" cy="751"/>
            </a:xfrm>
            <a:prstGeom prst="roundRect">
              <a:avLst>
                <a:gd name="adj" fmla="val 16667"/>
              </a:avLst>
            </a:prstGeom>
            <a:noFill/>
            <a:ln w="9525">
              <a:noFill/>
              <a:round/>
              <a:headEnd/>
              <a:tailEnd/>
            </a:ln>
          </p:spPr>
          <p:txBody>
            <a:bodyPr vert="horz" wrap="square" lIns="78181" tIns="39092" rIns="78181" bIns="39092" numCol="1" anchor="t" anchorCtr="0" compatLnSpc="1">
              <a:prstTxWarp prst="textNoShape">
                <a:avLst/>
              </a:prstTxWarp>
            </a:bodyPr>
            <a:lstStyle/>
            <a:p>
              <a:pPr algn="ctr" rtl="1" fontAlgn="base">
                <a:spcBef>
                  <a:spcPct val="0"/>
                </a:spcBef>
                <a:spcAft>
                  <a:spcPct val="0"/>
                </a:spcAft>
              </a:pPr>
              <a:r>
                <a:rPr lang="fa-IR" sz="1400" b="1">
                  <a:latin typeface="Calibri" pitchFamily="34" charset="0"/>
                  <a:ea typeface="Calibri" pitchFamily="34" charset="0"/>
                  <a:cs typeface="B Mitra" pitchFamily="2" charset="-78"/>
                </a:rPr>
                <a:t>تحلیل مدل ها</a:t>
              </a:r>
              <a:endParaRPr lang="en-US" sz="1200">
                <a:latin typeface="Arial" pitchFamily="34" charset="0"/>
                <a:cs typeface="Arial" pitchFamily="34" charset="0"/>
              </a:endParaRPr>
            </a:p>
            <a:p>
              <a:pPr eaLnBrk="0" fontAlgn="base" hangingPunct="0">
                <a:spcBef>
                  <a:spcPct val="0"/>
                </a:spcBef>
                <a:spcAft>
                  <a:spcPct val="0"/>
                </a:spcAft>
              </a:pPr>
              <a:endParaRPr lang="en-US" sz="3200">
                <a:latin typeface="Arial" pitchFamily="34" charset="0"/>
                <a:cs typeface="Arial" pitchFamily="34" charset="0"/>
              </a:endParaRPr>
            </a:p>
          </p:txBody>
        </p:sp>
        <p:sp>
          <p:nvSpPr>
            <p:cNvPr id="52237" name="AutoShape 13"/>
            <p:cNvSpPr>
              <a:spLocks noChangeShapeType="1"/>
            </p:cNvSpPr>
            <p:nvPr/>
          </p:nvSpPr>
          <p:spPr bwMode="auto">
            <a:xfrm flipH="1">
              <a:off x="3971" y="10398"/>
              <a:ext cx="3694" cy="1"/>
            </a:xfrm>
            <a:prstGeom prst="straightConnector1">
              <a:avLst/>
            </a:prstGeom>
            <a:noFill/>
            <a:ln w="38100">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sz="3200"/>
            </a:p>
          </p:txBody>
        </p:sp>
        <p:sp>
          <p:nvSpPr>
            <p:cNvPr id="52236" name="AutoShape 12"/>
            <p:cNvSpPr>
              <a:spLocks noChangeArrowheads="1"/>
            </p:cNvSpPr>
            <p:nvPr/>
          </p:nvSpPr>
          <p:spPr bwMode="auto">
            <a:xfrm>
              <a:off x="4759" y="9821"/>
              <a:ext cx="1847" cy="751"/>
            </a:xfrm>
            <a:prstGeom prst="roundRect">
              <a:avLst>
                <a:gd name="adj" fmla="val 16667"/>
              </a:avLst>
            </a:prstGeom>
            <a:noFill/>
            <a:ln w="9525">
              <a:noFill/>
              <a:round/>
              <a:headEnd/>
              <a:tailEnd/>
            </a:ln>
          </p:spPr>
          <p:txBody>
            <a:bodyPr vert="horz" wrap="square" lIns="78181" tIns="39092" rIns="78181" bIns="39092" numCol="1" anchor="t" anchorCtr="0" compatLnSpc="1">
              <a:prstTxWarp prst="textNoShape">
                <a:avLst/>
              </a:prstTxWarp>
            </a:bodyPr>
            <a:lstStyle/>
            <a:p>
              <a:pPr algn="ctr" rtl="1" fontAlgn="base">
                <a:spcBef>
                  <a:spcPct val="0"/>
                </a:spcBef>
                <a:spcAft>
                  <a:spcPct val="0"/>
                </a:spcAft>
              </a:pPr>
              <a:r>
                <a:rPr lang="fa-IR" sz="1400" b="1" dirty="0">
                  <a:latin typeface="Calibri" pitchFamily="34" charset="0"/>
                  <a:ea typeface="Calibri" pitchFamily="34" charset="0"/>
                  <a:cs typeface="B Mitra" pitchFamily="2" charset="-78"/>
                </a:rPr>
                <a:t>کشف(</a:t>
              </a:r>
              <a:r>
                <a:rPr lang="en-US" sz="1100" dirty="0">
                  <a:latin typeface="Calibri" pitchFamily="34" charset="0"/>
                  <a:ea typeface="Calibri" pitchFamily="34" charset="0"/>
                  <a:cs typeface="B Mitra" pitchFamily="2" charset="-78"/>
                </a:rPr>
                <a:t>discovery</a:t>
              </a:r>
              <a:r>
                <a:rPr lang="fa-IR" sz="1400" b="1" dirty="0">
                  <a:latin typeface="Calibri" pitchFamily="34" charset="0"/>
                  <a:ea typeface="Calibri" pitchFamily="34" charset="0"/>
                  <a:cs typeface="B Mitra" pitchFamily="2" charset="-78"/>
                </a:rPr>
                <a:t>)</a:t>
              </a:r>
              <a:endParaRPr lang="en-US" sz="1200" dirty="0">
                <a:latin typeface="Arial" pitchFamily="34" charset="0"/>
                <a:cs typeface="Arial" pitchFamily="34" charset="0"/>
              </a:endParaRPr>
            </a:p>
            <a:p>
              <a:pPr eaLnBrk="0" fontAlgn="base" hangingPunct="0">
                <a:spcBef>
                  <a:spcPct val="0"/>
                </a:spcBef>
                <a:spcAft>
                  <a:spcPct val="0"/>
                </a:spcAft>
              </a:pPr>
              <a:endParaRPr lang="en-US" sz="3200" dirty="0">
                <a:latin typeface="Arial" pitchFamily="34" charset="0"/>
                <a:cs typeface="Arial" pitchFamily="34" charset="0"/>
              </a:endParaRPr>
            </a:p>
          </p:txBody>
        </p:sp>
        <p:sp>
          <p:nvSpPr>
            <p:cNvPr id="52235" name="AutoShape 11"/>
            <p:cNvSpPr>
              <a:spLocks noChangeShapeType="1"/>
            </p:cNvSpPr>
            <p:nvPr/>
          </p:nvSpPr>
          <p:spPr bwMode="auto">
            <a:xfrm flipH="1">
              <a:off x="3971" y="10977"/>
              <a:ext cx="3694" cy="1"/>
            </a:xfrm>
            <a:prstGeom prst="straightConnector1">
              <a:avLst/>
            </a:prstGeom>
            <a:noFill/>
            <a:ln w="38100">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sz="3200"/>
            </a:p>
          </p:txBody>
        </p:sp>
        <p:sp>
          <p:nvSpPr>
            <p:cNvPr id="52234" name="AutoShape 10"/>
            <p:cNvSpPr>
              <a:spLocks noChangeArrowheads="1"/>
            </p:cNvSpPr>
            <p:nvPr/>
          </p:nvSpPr>
          <p:spPr bwMode="auto">
            <a:xfrm>
              <a:off x="4389" y="10398"/>
              <a:ext cx="2635" cy="751"/>
            </a:xfrm>
            <a:prstGeom prst="roundRect">
              <a:avLst>
                <a:gd name="adj" fmla="val 16667"/>
              </a:avLst>
            </a:prstGeom>
            <a:noFill/>
            <a:ln w="9525">
              <a:noFill/>
              <a:round/>
              <a:headEnd/>
              <a:tailEnd/>
            </a:ln>
          </p:spPr>
          <p:txBody>
            <a:bodyPr vert="horz" wrap="square" lIns="78181" tIns="39092" rIns="78181" bIns="39092" numCol="1" anchor="t" anchorCtr="0" compatLnSpc="1">
              <a:prstTxWarp prst="textNoShape">
                <a:avLst/>
              </a:prstTxWarp>
            </a:bodyPr>
            <a:lstStyle/>
            <a:p>
              <a:pPr algn="ctr" rtl="1" fontAlgn="base">
                <a:spcBef>
                  <a:spcPct val="0"/>
                </a:spcBef>
                <a:spcAft>
                  <a:spcPct val="0"/>
                </a:spcAft>
              </a:pPr>
              <a:r>
                <a:rPr lang="fa-IR" sz="1400" b="1" dirty="0">
                  <a:latin typeface="Calibri" pitchFamily="34" charset="0"/>
                  <a:ea typeface="Calibri" pitchFamily="34" charset="0"/>
                  <a:cs typeface="B Mitra" pitchFamily="2" charset="-78"/>
                </a:rPr>
                <a:t>همنوایی(</a:t>
              </a:r>
              <a:r>
                <a:rPr lang="en-US" sz="1100" dirty="0">
                  <a:latin typeface="Calibri" pitchFamily="34" charset="0"/>
                  <a:ea typeface="Calibri" pitchFamily="34" charset="0"/>
                  <a:cs typeface="B Mitra" pitchFamily="2" charset="-78"/>
                </a:rPr>
                <a:t>conformance</a:t>
              </a:r>
              <a:r>
                <a:rPr lang="fa-IR" sz="1400" b="1" dirty="0">
                  <a:latin typeface="Calibri" pitchFamily="34" charset="0"/>
                  <a:ea typeface="Calibri" pitchFamily="34" charset="0"/>
                  <a:cs typeface="B Mitra" pitchFamily="2" charset="-78"/>
                </a:rPr>
                <a:t>)</a:t>
              </a:r>
              <a:endParaRPr lang="en-US" sz="1200" dirty="0">
                <a:latin typeface="Arial" pitchFamily="34" charset="0"/>
                <a:cs typeface="Arial" pitchFamily="34" charset="0"/>
              </a:endParaRPr>
            </a:p>
            <a:p>
              <a:pPr eaLnBrk="0" fontAlgn="base" hangingPunct="0">
                <a:spcBef>
                  <a:spcPct val="0"/>
                </a:spcBef>
                <a:spcAft>
                  <a:spcPct val="0"/>
                </a:spcAft>
              </a:pPr>
              <a:endParaRPr lang="en-US" sz="3200" dirty="0">
                <a:latin typeface="Arial" pitchFamily="34" charset="0"/>
                <a:cs typeface="Arial" pitchFamily="34" charset="0"/>
              </a:endParaRPr>
            </a:p>
          </p:txBody>
        </p:sp>
        <p:sp>
          <p:nvSpPr>
            <p:cNvPr id="52233" name="AutoShape 9"/>
            <p:cNvSpPr>
              <a:spLocks noChangeShapeType="1"/>
            </p:cNvSpPr>
            <p:nvPr/>
          </p:nvSpPr>
          <p:spPr bwMode="auto">
            <a:xfrm flipH="1">
              <a:off x="3971" y="11651"/>
              <a:ext cx="3694" cy="1"/>
            </a:xfrm>
            <a:prstGeom prst="straightConnector1">
              <a:avLst/>
            </a:prstGeom>
            <a:noFill/>
            <a:ln w="38100">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sz="3200"/>
            </a:p>
          </p:txBody>
        </p:sp>
        <p:sp>
          <p:nvSpPr>
            <p:cNvPr id="52232" name="AutoShape 8"/>
            <p:cNvSpPr>
              <a:spLocks noChangeArrowheads="1"/>
            </p:cNvSpPr>
            <p:nvPr/>
          </p:nvSpPr>
          <p:spPr bwMode="auto">
            <a:xfrm>
              <a:off x="4797" y="11073"/>
              <a:ext cx="1847" cy="751"/>
            </a:xfrm>
            <a:prstGeom prst="roundRect">
              <a:avLst>
                <a:gd name="adj" fmla="val 16667"/>
              </a:avLst>
            </a:prstGeom>
            <a:noFill/>
            <a:ln w="9525">
              <a:noFill/>
              <a:round/>
              <a:headEnd/>
              <a:tailEnd/>
            </a:ln>
          </p:spPr>
          <p:txBody>
            <a:bodyPr vert="horz" wrap="square" lIns="78181" tIns="39092" rIns="78181" bIns="39092" numCol="1" anchor="t" anchorCtr="0" compatLnSpc="1">
              <a:prstTxWarp prst="textNoShape">
                <a:avLst/>
              </a:prstTxWarp>
            </a:bodyPr>
            <a:lstStyle/>
            <a:p>
              <a:pPr algn="ctr" rtl="1" fontAlgn="base">
                <a:spcBef>
                  <a:spcPct val="0"/>
                </a:spcBef>
                <a:spcAft>
                  <a:spcPct val="0"/>
                </a:spcAft>
              </a:pPr>
              <a:r>
                <a:rPr lang="fa-IR" sz="1400" b="1" dirty="0">
                  <a:latin typeface="Calibri" pitchFamily="34" charset="0"/>
                  <a:ea typeface="Calibri" pitchFamily="34" charset="0"/>
                  <a:cs typeface="B Mitra" pitchFamily="2" charset="-78"/>
                </a:rPr>
                <a:t>بسط(</a:t>
              </a:r>
              <a:r>
                <a:rPr lang="en-US" sz="1100" dirty="0">
                  <a:latin typeface="Calibri" pitchFamily="34" charset="0"/>
                  <a:ea typeface="Calibri" pitchFamily="34" charset="0"/>
                  <a:cs typeface="B Mitra" pitchFamily="2" charset="-78"/>
                </a:rPr>
                <a:t>extension</a:t>
              </a:r>
              <a:r>
                <a:rPr lang="fa-IR" sz="1400" b="1" dirty="0">
                  <a:latin typeface="Calibri" pitchFamily="34" charset="0"/>
                  <a:ea typeface="Calibri" pitchFamily="34" charset="0"/>
                  <a:cs typeface="B Mitra" pitchFamily="2" charset="-78"/>
                </a:rPr>
                <a:t>)</a:t>
              </a:r>
              <a:endParaRPr lang="en-US" sz="1200" dirty="0">
                <a:latin typeface="Arial" pitchFamily="34" charset="0"/>
                <a:cs typeface="Arial" pitchFamily="34" charset="0"/>
              </a:endParaRPr>
            </a:p>
            <a:p>
              <a:pPr eaLnBrk="0" fontAlgn="base" hangingPunct="0">
                <a:spcBef>
                  <a:spcPct val="0"/>
                </a:spcBef>
                <a:spcAft>
                  <a:spcPct val="0"/>
                </a:spcAft>
              </a:pPr>
              <a:endParaRPr lang="en-US" sz="3200" dirty="0">
                <a:latin typeface="Arial" pitchFamily="34" charset="0"/>
                <a:cs typeface="Arial" pitchFamily="34" charset="0"/>
              </a:endParaRPr>
            </a:p>
          </p:txBody>
        </p:sp>
        <p:sp>
          <p:nvSpPr>
            <p:cNvPr id="52231" name="AutoShape 7"/>
            <p:cNvSpPr>
              <a:spLocks noChangeShapeType="1"/>
            </p:cNvSpPr>
            <p:nvPr/>
          </p:nvSpPr>
          <p:spPr bwMode="auto">
            <a:xfrm flipV="1">
              <a:off x="3572" y="8265"/>
              <a:ext cx="3254" cy="1684"/>
            </a:xfrm>
            <a:prstGeom prst="straightConnector1">
              <a:avLst/>
            </a:prstGeom>
            <a:noFill/>
            <a:ln w="38100">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sz="3200"/>
            </a:p>
          </p:txBody>
        </p:sp>
        <p:sp>
          <p:nvSpPr>
            <p:cNvPr id="52230" name="AutoShape 6"/>
            <p:cNvSpPr>
              <a:spLocks noChangeArrowheads="1"/>
            </p:cNvSpPr>
            <p:nvPr/>
          </p:nvSpPr>
          <p:spPr bwMode="auto">
            <a:xfrm>
              <a:off x="2857" y="8193"/>
              <a:ext cx="1847" cy="2376"/>
            </a:xfrm>
            <a:prstGeom prst="roundRect">
              <a:avLst>
                <a:gd name="adj" fmla="val 16667"/>
              </a:avLst>
            </a:prstGeom>
            <a:noFill/>
            <a:ln w="9525">
              <a:noFill/>
              <a:round/>
              <a:headEnd/>
              <a:tailEnd/>
            </a:ln>
          </p:spPr>
          <p:txBody>
            <a:bodyPr vert="horz" wrap="square" lIns="78181" tIns="39092" rIns="78181" bIns="39092" numCol="1" anchor="t" anchorCtr="0" compatLnSpc="1">
              <a:prstTxWarp prst="textNoShape">
                <a:avLst/>
              </a:prstTxWarp>
            </a:bodyPr>
            <a:lstStyle/>
            <a:p>
              <a:pPr algn="r" rtl="1" fontAlgn="base">
                <a:spcBef>
                  <a:spcPct val="0"/>
                </a:spcBef>
                <a:spcAft>
                  <a:spcPct val="0"/>
                </a:spcAft>
              </a:pPr>
              <a:r>
                <a:rPr lang="fa-IR" sz="1200" b="1" dirty="0">
                  <a:latin typeface="Calibri" pitchFamily="34" charset="0"/>
                  <a:ea typeface="Calibri" pitchFamily="34" charset="0"/>
                  <a:cs typeface="B Mitra" pitchFamily="2" charset="-78"/>
                </a:rPr>
                <a:t>تبیین</a:t>
              </a:r>
              <a:endParaRPr lang="en-US" sz="1200" dirty="0">
                <a:latin typeface="Arial" pitchFamily="34" charset="0"/>
                <a:cs typeface="Arial" pitchFamily="34" charset="0"/>
              </a:endParaRPr>
            </a:p>
            <a:p>
              <a:pPr algn="r" rtl="1" eaLnBrk="0" fontAlgn="base" hangingPunct="0">
                <a:spcBef>
                  <a:spcPct val="0"/>
                </a:spcBef>
                <a:spcAft>
                  <a:spcPct val="0"/>
                </a:spcAft>
              </a:pPr>
              <a:r>
                <a:rPr lang="fa-IR" sz="1200" b="1" dirty="0">
                  <a:latin typeface="Calibri" pitchFamily="34" charset="0"/>
                  <a:ea typeface="Calibri" pitchFamily="34" charset="0"/>
                  <a:cs typeface="B Mitra" pitchFamily="2" charset="-78"/>
                </a:rPr>
                <a:t>پیکره بندی</a:t>
              </a:r>
              <a:endParaRPr lang="en-US" sz="1200" dirty="0">
                <a:latin typeface="Arial" pitchFamily="34" charset="0"/>
                <a:cs typeface="Arial" pitchFamily="34" charset="0"/>
              </a:endParaRPr>
            </a:p>
            <a:p>
              <a:pPr algn="r" rtl="1" eaLnBrk="0" fontAlgn="base" hangingPunct="0">
                <a:spcBef>
                  <a:spcPct val="0"/>
                </a:spcBef>
                <a:spcAft>
                  <a:spcPct val="0"/>
                </a:spcAft>
              </a:pPr>
              <a:r>
                <a:rPr lang="fa-IR" sz="1200" b="1" dirty="0">
                  <a:latin typeface="Calibri" pitchFamily="34" charset="0"/>
                  <a:ea typeface="Calibri" pitchFamily="34" charset="0"/>
                  <a:cs typeface="B Mitra" pitchFamily="2" charset="-78"/>
                </a:rPr>
                <a:t>پیاده سازی</a:t>
              </a:r>
              <a:endParaRPr lang="en-US" sz="1200" dirty="0">
                <a:latin typeface="Arial" pitchFamily="34" charset="0"/>
                <a:cs typeface="Arial" pitchFamily="34" charset="0"/>
              </a:endParaRPr>
            </a:p>
            <a:p>
              <a:pPr algn="r" rtl="1" eaLnBrk="0" fontAlgn="base" hangingPunct="0">
                <a:spcBef>
                  <a:spcPct val="0"/>
                </a:spcBef>
                <a:spcAft>
                  <a:spcPct val="0"/>
                </a:spcAft>
              </a:pPr>
              <a:r>
                <a:rPr lang="fa-IR" sz="1200" b="1" dirty="0">
                  <a:latin typeface="Calibri" pitchFamily="34" charset="0"/>
                  <a:ea typeface="Calibri" pitchFamily="34" charset="0"/>
                  <a:cs typeface="B Mitra" pitchFamily="2" charset="-78"/>
                </a:rPr>
                <a:t>تحلیل</a:t>
              </a:r>
              <a:endParaRPr lang="en-US" sz="1200" dirty="0">
                <a:latin typeface="Arial" pitchFamily="34" charset="0"/>
                <a:cs typeface="Arial" pitchFamily="34" charset="0"/>
              </a:endParaRPr>
            </a:p>
            <a:p>
              <a:pPr eaLnBrk="0" fontAlgn="base" hangingPunct="0">
                <a:spcBef>
                  <a:spcPct val="0"/>
                </a:spcBef>
                <a:spcAft>
                  <a:spcPct val="0"/>
                </a:spcAft>
              </a:pPr>
              <a:endParaRPr lang="en-US" sz="3200" dirty="0">
                <a:latin typeface="Arial" pitchFamily="34" charset="0"/>
                <a:cs typeface="Arial" pitchFamily="34" charset="0"/>
              </a:endParaRPr>
            </a:p>
          </p:txBody>
        </p:sp>
        <p:sp>
          <p:nvSpPr>
            <p:cNvPr id="52229" name="AutoShape 5"/>
            <p:cNvSpPr>
              <a:spLocks noChangeShapeType="1"/>
            </p:cNvSpPr>
            <p:nvPr/>
          </p:nvSpPr>
          <p:spPr bwMode="auto">
            <a:xfrm>
              <a:off x="3895" y="8032"/>
              <a:ext cx="5007" cy="1861"/>
            </a:xfrm>
            <a:prstGeom prst="bentConnector2">
              <a:avLst/>
            </a:prstGeom>
            <a:noFill/>
            <a:ln w="38100">
              <a:solidFill>
                <a:srgbClr val="000000"/>
              </a:solidFill>
              <a:miter lim="800000"/>
              <a:headEnd/>
              <a:tailEnd type="triangle" w="med" len="med"/>
            </a:ln>
          </p:spPr>
          <p:txBody>
            <a:bodyPr vert="horz" wrap="square" lIns="91440" tIns="45720" rIns="91440" bIns="45720" numCol="1" anchor="t" anchorCtr="0" compatLnSpc="1">
              <a:prstTxWarp prst="textNoShape">
                <a:avLst/>
              </a:prstTxWarp>
            </a:bodyPr>
            <a:lstStyle/>
            <a:p>
              <a:endParaRPr lang="en-US" sz="3200"/>
            </a:p>
          </p:txBody>
        </p:sp>
        <p:sp>
          <p:nvSpPr>
            <p:cNvPr id="52228" name="AutoShape 4"/>
            <p:cNvSpPr>
              <a:spLocks noChangeArrowheads="1"/>
            </p:cNvSpPr>
            <p:nvPr/>
          </p:nvSpPr>
          <p:spPr bwMode="auto">
            <a:xfrm>
              <a:off x="3572" y="7873"/>
              <a:ext cx="323" cy="318"/>
            </a:xfrm>
            <a:prstGeom prst="roundRect">
              <a:avLst>
                <a:gd name="adj" fmla="val 16667"/>
              </a:avLst>
            </a:prstGeom>
            <a:noFill/>
            <a:ln w="9525">
              <a:noFill/>
              <a:round/>
              <a:headEnd/>
              <a:tailEnd/>
            </a:ln>
          </p:spPr>
          <p:txBody>
            <a:bodyPr vert="horz" wrap="square" lIns="91440" tIns="45720" rIns="91440" bIns="45720" numCol="1" anchor="t" anchorCtr="0" compatLnSpc="1">
              <a:prstTxWarp prst="textNoShape">
                <a:avLst/>
              </a:prstTxWarp>
            </a:bodyPr>
            <a:lstStyle/>
            <a:p>
              <a:endParaRPr lang="en-US" sz="3200"/>
            </a:p>
          </p:txBody>
        </p:sp>
        <p:sp>
          <p:nvSpPr>
            <p:cNvPr id="52227" name="AutoShape 3"/>
            <p:cNvSpPr>
              <a:spLocks noChangeArrowheads="1"/>
            </p:cNvSpPr>
            <p:nvPr/>
          </p:nvSpPr>
          <p:spPr bwMode="auto">
            <a:xfrm>
              <a:off x="8740" y="9893"/>
              <a:ext cx="323" cy="318"/>
            </a:xfrm>
            <a:prstGeom prst="roundRect">
              <a:avLst>
                <a:gd name="adj" fmla="val 16667"/>
              </a:avLst>
            </a:prstGeom>
            <a:noFill/>
            <a:ln w="9525">
              <a:noFill/>
              <a:round/>
              <a:headEnd/>
              <a:tailEnd/>
            </a:ln>
          </p:spPr>
          <p:txBody>
            <a:bodyPr vert="horz" wrap="square" lIns="91440" tIns="45720" rIns="91440" bIns="45720" numCol="1" anchor="t" anchorCtr="0" compatLnSpc="1">
              <a:prstTxWarp prst="textNoShape">
                <a:avLst/>
              </a:prstTxWarp>
            </a:bodyPr>
            <a:lstStyle/>
            <a:p>
              <a:endParaRPr lang="en-US" sz="3200"/>
            </a:p>
          </p:txBody>
        </p:sp>
        <p:sp>
          <p:nvSpPr>
            <p:cNvPr id="52226" name="AutoShape 2"/>
            <p:cNvSpPr>
              <a:spLocks noChangeArrowheads="1"/>
            </p:cNvSpPr>
            <p:nvPr/>
          </p:nvSpPr>
          <p:spPr bwMode="auto">
            <a:xfrm>
              <a:off x="7026" y="8191"/>
              <a:ext cx="1847" cy="1571"/>
            </a:xfrm>
            <a:prstGeom prst="roundRect">
              <a:avLst>
                <a:gd name="adj" fmla="val 16667"/>
              </a:avLst>
            </a:prstGeom>
            <a:noFill/>
            <a:ln w="9525">
              <a:noFill/>
              <a:round/>
              <a:headEnd/>
              <a:tailEnd/>
            </a:ln>
          </p:spPr>
          <p:txBody>
            <a:bodyPr vert="horz" wrap="square" lIns="78181" tIns="39092" rIns="78181" bIns="39092" numCol="1" anchor="t" anchorCtr="0" compatLnSpc="1">
              <a:prstTxWarp prst="textNoShape">
                <a:avLst/>
              </a:prstTxWarp>
            </a:bodyPr>
            <a:lstStyle/>
            <a:p>
              <a:pPr algn="r" rtl="1" fontAlgn="base">
                <a:spcBef>
                  <a:spcPct val="0"/>
                </a:spcBef>
                <a:spcAft>
                  <a:spcPct val="0"/>
                </a:spcAft>
              </a:pPr>
              <a:r>
                <a:rPr lang="fa-IR" sz="1200" b="1">
                  <a:latin typeface="Calibri" pitchFamily="34" charset="0"/>
                  <a:ea typeface="Calibri" pitchFamily="34" charset="0"/>
                  <a:cs typeface="B Mitra" pitchFamily="2" charset="-78"/>
                </a:rPr>
                <a:t>ثبت رخ دادها مانند پیامها، تراکنش ها و ...</a:t>
              </a:r>
              <a:endParaRPr lang="fa-IR" sz="3200">
                <a:latin typeface="Arial" pitchFamily="34" charset="0"/>
                <a:cs typeface="Arial" pitchFamily="34" charset="0"/>
              </a:endParaRPr>
            </a:p>
          </p:txBody>
        </p:sp>
      </p:grpSp>
      <p:sp>
        <p:nvSpPr>
          <p:cNvPr id="36" name="Rectangle 35"/>
          <p:cNvSpPr/>
          <p:nvPr/>
        </p:nvSpPr>
        <p:spPr>
          <a:xfrm>
            <a:off x="2117335" y="5795528"/>
            <a:ext cx="4572000" cy="307777"/>
          </a:xfrm>
          <a:prstGeom prst="rect">
            <a:avLst/>
          </a:prstGeom>
        </p:spPr>
        <p:txBody>
          <a:bodyPr>
            <a:spAutoFit/>
          </a:bodyPr>
          <a:lstStyle/>
          <a:p>
            <a:pPr algn="l"/>
            <a:r>
              <a:rPr lang="en-US" sz="1400" dirty="0"/>
              <a:t>(M. </a:t>
            </a:r>
            <a:r>
              <a:rPr lang="en-US" sz="1400" dirty="0" err="1"/>
              <a:t>Castellanos</a:t>
            </a:r>
            <a:r>
              <a:rPr lang="en-US" sz="1400" dirty="0"/>
              <a:t>, et al. 2009)</a:t>
            </a:r>
          </a:p>
        </p:txBody>
      </p:sp>
      <p:sp>
        <p:nvSpPr>
          <p:cNvPr id="38" name="Rectangle 37"/>
          <p:cNvSpPr/>
          <p:nvPr/>
        </p:nvSpPr>
        <p:spPr>
          <a:xfrm>
            <a:off x="2751443" y="980729"/>
            <a:ext cx="6584917" cy="584775"/>
          </a:xfrm>
          <a:prstGeom prst="rect">
            <a:avLst/>
          </a:prstGeom>
          <a:solidFill>
            <a:srgbClr val="FFC000"/>
          </a:solidFill>
          <a:ln>
            <a:solidFill>
              <a:schemeClr val="accent6">
                <a:lumMod val="50000"/>
              </a:schemeClr>
            </a:solidFill>
          </a:ln>
        </p:spPr>
        <p:txBody>
          <a:bodyPr wrap="square">
            <a:spAutoFit/>
          </a:bodyPr>
          <a:lstStyle/>
          <a:p>
            <a:pPr algn="ctr" rtl="1"/>
            <a:r>
              <a:rPr lang="fa-IR" sz="3200" b="1" dirty="0">
                <a:cs typeface="B Mitra" pitchFamily="2" charset="-78"/>
              </a:rPr>
              <a:t>فرآیند کاوی(</a:t>
            </a:r>
            <a:r>
              <a:rPr lang="en-US" sz="2000" b="1" dirty="0">
                <a:cs typeface="B Mitra" pitchFamily="2" charset="-78"/>
              </a:rPr>
              <a:t>Process</a:t>
            </a:r>
            <a:r>
              <a:rPr lang="en-US" sz="3200" b="1" dirty="0">
                <a:cs typeface="B Mitra" pitchFamily="2" charset="-78"/>
              </a:rPr>
              <a:t> </a:t>
            </a:r>
            <a:r>
              <a:rPr lang="en-US" sz="2000" b="1" dirty="0">
                <a:cs typeface="B Mitra" pitchFamily="2" charset="-78"/>
              </a:rPr>
              <a:t>Mining</a:t>
            </a:r>
            <a:r>
              <a:rPr lang="fa-IR" sz="3200" b="1" dirty="0">
                <a:cs typeface="B Mitra" pitchFamily="2" charset="-78"/>
              </a:rPr>
              <a:t>)</a:t>
            </a:r>
          </a:p>
        </p:txBody>
      </p:sp>
    </p:spTree>
    <p:extLst>
      <p:ext uri="{BB962C8B-B14F-4D97-AF65-F5344CB8AC3E}">
        <p14:creationId xmlns:p14="http://schemas.microsoft.com/office/powerpoint/2010/main" val="2689388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dissolve">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0"/>
            <a:r>
              <a:rPr lang="en-US" dirty="0"/>
              <a:t>mine information based on data in an event log only. </a:t>
            </a:r>
          </a:p>
          <a:p>
            <a:pPr algn="just" rtl="0"/>
            <a:endParaRPr lang="en-US" dirty="0"/>
          </a:p>
          <a:p>
            <a:pPr algn="just" rtl="0"/>
            <a:r>
              <a:rPr lang="en-US" dirty="0"/>
              <a:t>these techniques do not assume the existence of pre-defined models to describe aspect of processes in the organization.</a:t>
            </a:r>
          </a:p>
          <a:p>
            <a:pPr algn="just" rtl="0"/>
            <a:endParaRPr lang="en-US" dirty="0"/>
          </a:p>
          <a:p>
            <a:pPr algn="just" rtl="0"/>
            <a:r>
              <a:rPr lang="en-US" dirty="0"/>
              <a:t> Examples of such techniques :</a:t>
            </a:r>
          </a:p>
          <a:p>
            <a:pPr lvl="1" algn="just" rtl="0"/>
            <a:r>
              <a:rPr lang="en-US" dirty="0"/>
              <a:t> </a:t>
            </a:r>
            <a:r>
              <a:rPr lang="en-US" b="1" i="1" dirty="0"/>
              <a:t>control-flow mining </a:t>
            </a:r>
            <a:r>
              <a:rPr lang="en-US" dirty="0"/>
              <a:t>that extract a process model based on the dependency relations that can be inferred among the tasks in the log. </a:t>
            </a:r>
          </a:p>
          <a:p>
            <a:pPr lvl="1" algn="just" rtl="0"/>
            <a:r>
              <a:rPr lang="en-US" b="1" dirty="0"/>
              <a:t>social network</a:t>
            </a:r>
            <a:r>
              <a:rPr lang="en-US" dirty="0"/>
              <a:t> mining algorithms that discover the relations between the performers of certain tasks, like a graph that shows who is handing over work to whom.</a:t>
            </a:r>
            <a:endParaRPr lang="fa-IR" dirty="0"/>
          </a:p>
        </p:txBody>
      </p:sp>
      <p:sp>
        <p:nvSpPr>
          <p:cNvPr id="4" name="AutoShape 12"/>
          <p:cNvSpPr>
            <a:spLocks noGrp="1" noChangeArrowheads="1"/>
          </p:cNvSpPr>
          <p:nvPr>
            <p:ph type="title"/>
          </p:nvPr>
        </p:nvSpPr>
        <p:spPr bwMode="auto">
          <a:xfrm>
            <a:off x="1981200" y="274638"/>
            <a:ext cx="8229600" cy="994122"/>
          </a:xfrm>
          <a:prstGeom prst="roundRect">
            <a:avLst>
              <a:gd name="adj" fmla="val 16667"/>
            </a:avLst>
          </a:prstGeom>
          <a:noFill/>
          <a:ln w="9525">
            <a:noFill/>
            <a:round/>
            <a:headEnd/>
            <a:tailEnd/>
          </a:ln>
        </p:spPr>
        <p:txBody>
          <a:bodyPr vert="horz" wrap="square" lIns="78181" tIns="39092" rIns="78181" bIns="39092" numCol="1" rtlCol="0" anchor="t" anchorCtr="0" compatLnSpc="1">
            <a:prstTxWarp prst="textNoShape">
              <a:avLst/>
            </a:prstTxWarp>
            <a:normAutofit fontScale="90000"/>
          </a:bodyPr>
          <a:lstStyle/>
          <a:p>
            <a:pPr algn="ctr" fontAlgn="base">
              <a:lnSpc>
                <a:spcPct val="100000"/>
              </a:lnSpc>
              <a:spcAft>
                <a:spcPct val="0"/>
              </a:spcAft>
            </a:pPr>
            <a:r>
              <a:rPr lang="fa-IR" sz="5400" b="1" dirty="0">
                <a:solidFill>
                  <a:schemeClr val="tx1"/>
                </a:solidFill>
                <a:latin typeface="Calibri" pitchFamily="34" charset="0"/>
                <a:ea typeface="Calibri" pitchFamily="34" charset="0"/>
                <a:cs typeface="B Mitra" pitchFamily="2" charset="-78"/>
              </a:rPr>
              <a:t>کشف(</a:t>
            </a:r>
            <a:r>
              <a:rPr kumimoji="0" lang="en-US" b="1" i="0" u="none" strike="noStrike" cap="none" normalizeH="0" baseline="0" dirty="0">
                <a:ln>
                  <a:noFill/>
                </a:ln>
                <a:solidFill>
                  <a:schemeClr val="tx1"/>
                </a:solidFill>
                <a:effectLst/>
                <a:latin typeface="Calibri" pitchFamily="34" charset="0"/>
                <a:ea typeface="Calibri" pitchFamily="34" charset="0"/>
                <a:cs typeface="B Mitra" pitchFamily="2" charset="-78"/>
              </a:rPr>
              <a:t>discovery</a:t>
            </a:r>
            <a:r>
              <a:rPr lang="fa-IR" sz="5400" b="1" dirty="0">
                <a:solidFill>
                  <a:schemeClr val="tx1"/>
                </a:solidFill>
                <a:latin typeface="Calibri" pitchFamily="34" charset="0"/>
                <a:ea typeface="Calibri" pitchFamily="34" charset="0"/>
                <a:cs typeface="B Mitra" pitchFamily="2" charset="-78"/>
              </a:rPr>
              <a:t>)</a:t>
            </a:r>
            <a:endParaRPr lang="en-US" sz="4800" b="1" dirty="0">
              <a:solidFill>
                <a:schemeClr val="tx1"/>
              </a:solidFill>
              <a:latin typeface="Arial" pitchFamily="34" charset="0"/>
              <a:cs typeface="Arial" pitchFamily="34" charset="0"/>
            </a:endParaRPr>
          </a:p>
          <a:p>
            <a:pPr algn="l" rtl="0" eaLnBrk="0" fontAlgn="base" hangingPunct="0">
              <a:lnSpc>
                <a:spcPct val="100000"/>
              </a:lnSpc>
              <a:spcAft>
                <a:spcPct val="0"/>
              </a:spcAft>
            </a:pPr>
            <a:endParaRPr lang="en-US"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8193869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544" y="476673"/>
            <a:ext cx="8424936" cy="59514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991544" y="332656"/>
            <a:ext cx="1152128"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val="2494975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71450" indent="0">
              <a:buNone/>
            </a:pPr>
            <a:r>
              <a:rPr lang="fa" dirty="0">
                <a:latin typeface="+mj-lt"/>
                <a:ea typeface="ＭＳ Ｐゴシック" charset="0"/>
              </a:rPr>
              <a:t>ایجاد ارزش یا رضایت برای مشتری</a:t>
            </a:r>
          </a:p>
          <a:p>
            <a:pPr marL="171450" indent="0">
              <a:buNone/>
            </a:pPr>
            <a:endParaRPr lang="en-US" dirty="0">
              <a:latin typeface="+mj-lt"/>
              <a:ea typeface="ＭＳ Ｐゴシック" charset="0"/>
            </a:endParaRPr>
          </a:p>
          <a:p>
            <a:pPr marL="171450" indent="0">
              <a:buNone/>
            </a:pPr>
            <a:r>
              <a:rPr lang="fa" dirty="0">
                <a:latin typeface="+mj-lt"/>
                <a:ea typeface="ＭＳ Ｐゴシック" charset="0"/>
              </a:rPr>
              <a:t>شاخص</a:t>
            </a:r>
          </a:p>
          <a:p>
            <a:pPr marL="742950" lvl="1" indent="-342900"/>
            <a:r>
              <a:rPr lang="fa" dirty="0">
                <a:latin typeface="+mj-lt"/>
                <a:ea typeface="ＭＳ Ｐゴシック" charset="0"/>
              </a:rPr>
              <a:t>آیا مشتری حاضر است برای این مرحله هزینه بپردازد؟</a:t>
            </a:r>
          </a:p>
          <a:p>
            <a:pPr marL="742950" lvl="1" indent="-342900"/>
            <a:r>
              <a:rPr lang="fa" dirty="0">
                <a:latin typeface="+mj-lt"/>
                <a:ea typeface="ＭＳ Ｐゴシック" charset="0"/>
              </a:rPr>
              <a:t>آیا مشتری موافق است که این مرحله برای رسیدن به اهدافش ضروری است؟</a:t>
            </a:r>
          </a:p>
          <a:p>
            <a:pPr marL="742950" lvl="1" indent="-342900"/>
            <a:r>
              <a:rPr lang="fa" dirty="0">
                <a:latin typeface="+mj-lt"/>
                <a:ea typeface="ＭＳ Ｐゴシック" charset="0"/>
              </a:rPr>
              <a:t>اگر مرحله حذف شود، آیا مشتری متوجه می شود که محصول یا خدمات نهایی ارزش کمتری دارد؟</a:t>
            </a:r>
          </a:p>
          <a:p>
            <a:pPr marL="171450" indent="0">
              <a:buNone/>
            </a:pPr>
            <a:endParaRPr lang="en-US" dirty="0">
              <a:latin typeface="+mj-lt"/>
              <a:ea typeface="ＭＳ Ｐゴシック" charset="0"/>
            </a:endParaRPr>
          </a:p>
          <a:p>
            <a:pPr marL="171450" indent="0">
              <a:buNone/>
            </a:pPr>
            <a:r>
              <a:rPr lang="fa" dirty="0">
                <a:latin typeface="+mj-lt"/>
                <a:ea typeface="ＭＳ Ｐゴシック" charset="0"/>
              </a:rPr>
              <a:t>مثال ها</a:t>
            </a:r>
          </a:p>
          <a:p>
            <a:pPr marL="742950" lvl="1" indent="-342900"/>
            <a:r>
              <a:rPr lang="fa" u="sng" dirty="0">
                <a:latin typeface="+mj-lt"/>
                <a:ea typeface="ＭＳ Ｐゴシック" charset="0"/>
              </a:rPr>
              <a:t>فرآیند سفارش </a:t>
            </a:r>
            <a:r>
              <a:rPr lang="fa-IR" u="sng" dirty="0">
                <a:ea typeface="ＭＳ Ｐゴシック" charset="0"/>
              </a:rPr>
              <a:t>تا </a:t>
            </a:r>
            <a:r>
              <a:rPr lang="fa" u="sng" dirty="0">
                <a:latin typeface="+mj-lt"/>
                <a:ea typeface="ＭＳ Ｐゴシック" charset="0"/>
              </a:rPr>
              <a:t> نقد</a:t>
            </a:r>
            <a:r>
              <a:rPr lang="fa-IR" u="sng" dirty="0">
                <a:latin typeface="+mj-lt"/>
                <a:ea typeface="ＭＳ Ｐゴシック" charset="0"/>
              </a:rPr>
              <a:t>شدن</a:t>
            </a:r>
            <a:r>
              <a:rPr lang="fa" u="sng" dirty="0">
                <a:latin typeface="+mj-lt"/>
                <a:ea typeface="ＭＳ Ｐゴシック" charset="0"/>
              </a:rPr>
              <a:t> </a:t>
            </a:r>
            <a:r>
              <a:rPr lang="fa" dirty="0">
                <a:latin typeface="+mj-lt"/>
                <a:ea typeface="ＭＳ Ｐゴシック" charset="0"/>
              </a:rPr>
              <a:t>: </a:t>
            </a:r>
            <a:r>
              <a:rPr lang="fa-IR" dirty="0">
                <a:latin typeface="+mj-lt"/>
                <a:ea typeface="ＭＳ Ｐゴシック" charset="0"/>
              </a:rPr>
              <a:t>تایید تاریح تحویل</a:t>
            </a:r>
            <a:r>
              <a:rPr lang="fa" dirty="0">
                <a:latin typeface="+mj-lt"/>
                <a:ea typeface="ＭＳ Ｐゴシック" charset="0"/>
              </a:rPr>
              <a:t>، </a:t>
            </a:r>
            <a:r>
              <a:rPr lang="fa-IR" dirty="0">
                <a:latin typeface="+mj-lt"/>
                <a:ea typeface="ＭＳ Ｐゴシック" charset="0"/>
              </a:rPr>
              <a:t>نحویل محصول</a:t>
            </a:r>
            <a:endParaRPr lang="fa" dirty="0">
              <a:latin typeface="+mj-lt"/>
              <a:ea typeface="ＭＳ Ｐゴシック" charset="0"/>
            </a:endParaRPr>
          </a:p>
          <a:p>
            <a:pPr marL="742950" lvl="1" indent="-342900"/>
            <a:r>
              <a:rPr lang="fa" u="sng" dirty="0">
                <a:latin typeface="+mj-lt"/>
                <a:ea typeface="ＭＳ Ｐゴシック" charset="0"/>
              </a:rPr>
              <a:t>فرآیند پذیرش دانشگاه </a:t>
            </a:r>
            <a:r>
              <a:rPr lang="fa" dirty="0">
                <a:latin typeface="+mj-lt"/>
                <a:ea typeface="ＭＳ Ｐゴシック" charset="0"/>
              </a:rPr>
              <a:t>: </a:t>
            </a:r>
            <a:r>
              <a:rPr lang="fa-IR" dirty="0">
                <a:latin typeface="+mj-lt"/>
                <a:ea typeface="ＭＳ Ｐゴシック" charset="0"/>
              </a:rPr>
              <a:t>ارزیابی درخواست</a:t>
            </a:r>
            <a:r>
              <a:rPr lang="fa" dirty="0">
                <a:latin typeface="+mj-lt"/>
                <a:ea typeface="ＭＳ Ｐゴシック" charset="0"/>
              </a:rPr>
              <a:t>، </a:t>
            </a:r>
            <a:r>
              <a:rPr lang="fa-IR" dirty="0">
                <a:latin typeface="+mj-lt"/>
                <a:ea typeface="ＭＳ Ｐゴシック" charset="0"/>
              </a:rPr>
              <a:t>اعلام نتیجه پذیرش</a:t>
            </a:r>
            <a:endParaRPr lang="fa" dirty="0">
              <a:latin typeface="+mj-lt"/>
              <a:ea typeface="ＭＳ Ｐゴシック" charset="0"/>
            </a:endParaRPr>
          </a:p>
        </p:txBody>
      </p:sp>
      <p:sp>
        <p:nvSpPr>
          <p:cNvPr id="3" name="Title 2"/>
          <p:cNvSpPr>
            <a:spLocks noGrp="1"/>
          </p:cNvSpPr>
          <p:nvPr>
            <p:ph type="title"/>
          </p:nvPr>
        </p:nvSpPr>
        <p:spPr/>
        <p:txBody>
          <a:bodyPr/>
          <a:lstStyle/>
          <a:p>
            <a:r>
              <a:rPr lang="fa" dirty="0"/>
              <a:t>فعالیت های ارزش افزا</a:t>
            </a:r>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5</a:t>
            </a:fld>
            <a:endParaRPr lang="en-AU">
              <a:solidFill>
                <a:prstClr val="black">
                  <a:lumMod val="50000"/>
                  <a:lumOff val="50000"/>
                </a:prstClr>
              </a:solidFill>
            </a:endParaRPr>
          </a:p>
        </p:txBody>
      </p:sp>
      <p:sp>
        <p:nvSpPr>
          <p:cNvPr id="5" name="Oval 4"/>
          <p:cNvSpPr/>
          <p:nvPr/>
        </p:nvSpPr>
        <p:spPr>
          <a:xfrm>
            <a:off x="1538860" y="465012"/>
            <a:ext cx="391442" cy="3705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p:cNvSpPr/>
          <p:nvPr/>
        </p:nvSpPr>
        <p:spPr>
          <a:xfrm>
            <a:off x="904065" y="938957"/>
            <a:ext cx="1661032" cy="369332"/>
          </a:xfrm>
          <a:prstGeom prst="rect">
            <a:avLst/>
          </a:prstGeom>
        </p:spPr>
        <p:txBody>
          <a:bodyPr wrap="none">
            <a:spAutoFit/>
          </a:bodyPr>
          <a:lstStyle/>
          <a:p>
            <a:r>
              <a:rPr lang="fa" dirty="0">
                <a:ea typeface="ＭＳ Ｐゴシック" charset="0"/>
                <a:cs typeface="Titr" panose="00000700000000000000" pitchFamily="2" charset="-78"/>
              </a:rPr>
              <a:t>به حداکثر رساندن</a:t>
            </a:r>
            <a:endParaRPr lang="en-AU" dirty="0">
              <a:cs typeface="Titr" panose="00000700000000000000" pitchFamily="2" charset="-78"/>
            </a:endParaRPr>
          </a:p>
        </p:txBody>
      </p:sp>
    </p:spTree>
    <p:extLst>
      <p:ext uri="{BB962C8B-B14F-4D97-AF65-F5344CB8AC3E}">
        <p14:creationId xmlns:p14="http://schemas.microsoft.com/office/powerpoint/2010/main" val="25269494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8520" name="Group 248"/>
          <p:cNvGraphicFramePr>
            <a:graphicFrameLocks noGrp="1"/>
          </p:cNvGraphicFramePr>
          <p:nvPr>
            <p:ph idx="1"/>
          </p:nvPr>
        </p:nvGraphicFramePr>
        <p:xfrm>
          <a:off x="2362200" y="1295400"/>
          <a:ext cx="2381250" cy="4904160"/>
        </p:xfrm>
        <a:graphic>
          <a:graphicData uri="http://schemas.openxmlformats.org/drawingml/2006/table">
            <a:tbl>
              <a:tblPr rtl="1"/>
              <a:tblGrid>
                <a:gridCol w="1627187">
                  <a:extLst>
                    <a:ext uri="{9D8B030D-6E8A-4147-A177-3AD203B41FA5}">
                      <a16:colId xmlns:a16="http://schemas.microsoft.com/office/drawing/2014/main" val="20000"/>
                    </a:ext>
                  </a:extLst>
                </a:gridCol>
                <a:gridCol w="754063">
                  <a:extLst>
                    <a:ext uri="{9D8B030D-6E8A-4147-A177-3AD203B41FA5}">
                      <a16:colId xmlns:a16="http://schemas.microsoft.com/office/drawing/2014/main" val="20001"/>
                    </a:ext>
                  </a:extLst>
                </a:gridCol>
              </a:tblGrid>
              <a:tr h="271428">
                <a:tc gridSpan="2">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100" b="1" i="0" u="none" strike="noStrike" cap="none" normalizeH="0" baseline="0" dirty="0">
                          <a:ln>
                            <a:noFill/>
                          </a:ln>
                          <a:solidFill>
                            <a:schemeClr val="tx1"/>
                          </a:solidFill>
                          <a:effectLst/>
                          <a:latin typeface="Times New Roman" pitchFamily="18" charset="0"/>
                          <a:ea typeface="Times New Roman" pitchFamily="18" charset="0"/>
                          <a:cs typeface="Mitra" pitchFamily="2" charset="-78"/>
                        </a:rPr>
                        <a:t> وقايع ثبت شده فرآيند</a:t>
                      </a:r>
                      <a:endParaRPr kumimoji="0" lang="ar-SA"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شناساگر فعاليت­ها</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شناساگر رخ­داد</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1"/>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A</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1</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A</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2</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A</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3</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B</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3</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B</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dirty="0">
                          <a:ln>
                            <a:noFill/>
                          </a:ln>
                          <a:solidFill>
                            <a:schemeClr val="tx1"/>
                          </a:solidFill>
                          <a:effectLst/>
                          <a:latin typeface="Times New Roman" pitchFamily="18" charset="0"/>
                          <a:ea typeface="Times New Roman" pitchFamily="18" charset="0"/>
                          <a:cs typeface="Mitra" pitchFamily="2" charset="-78"/>
                        </a:rPr>
                        <a:t>رخ­داد 1</a:t>
                      </a:r>
                      <a:endParaRPr kumimoji="0" lang="fa-IR"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C</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1</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C</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2</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A</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4</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B</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2</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D</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2</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E</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5</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C</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4</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D</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1</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C</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3</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D</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3</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B</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4</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F</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5</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r h="243808">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D</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14" marB="45714"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4</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14" marB="45714"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9"/>
                  </a:ext>
                </a:extLst>
              </a:tr>
            </a:tbl>
          </a:graphicData>
        </a:graphic>
      </p:graphicFrame>
      <p:pic>
        <p:nvPicPr>
          <p:cNvPr id="55363" name="Picture 2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1" y="2987676"/>
            <a:ext cx="4767263"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8523" name="Picture 10" descr="arrow 0 gold  arrow curved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578306">
            <a:off x="4995069" y="2777331"/>
            <a:ext cx="8382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293045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438523"/>
                                        </p:tgtEl>
                                        <p:attrNameLst>
                                          <p:attrName>style.visibility</p:attrName>
                                        </p:attrNameLst>
                                      </p:cBhvr>
                                      <p:to>
                                        <p:strVal val="visible"/>
                                      </p:to>
                                    </p:set>
                                    <p:animEffect transition="in" filter="wipe(left)">
                                      <p:cBhvr>
                                        <p:cTn id="7" dur="500"/>
                                        <p:tgtEl>
                                          <p:spTgt spid="4385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905001" y="762000"/>
            <a:ext cx="7743825" cy="971550"/>
          </a:xfrm>
          <a:noFill/>
        </p:spPr>
        <p:txBody>
          <a:bodyPr/>
          <a:lstStyle/>
          <a:p>
            <a:pPr eaLnBrk="1" hangingPunct="1"/>
            <a:r>
              <a:rPr lang="fa-IR" altLang="fa-IR" sz="1800">
                <a:cs typeface="B Titr" pitchFamily="2" charset="-78"/>
              </a:rPr>
              <a:t>چالش هاي  حوزه فرآيند كاوي</a:t>
            </a:r>
            <a:endParaRPr lang="en-US" altLang="fa-IR" sz="1800">
              <a:cs typeface="B Titr" pitchFamily="2" charset="-78"/>
            </a:endParaRPr>
          </a:p>
        </p:txBody>
      </p:sp>
      <p:sp>
        <p:nvSpPr>
          <p:cNvPr id="56323" name="Rectangle 3"/>
          <p:cNvSpPr>
            <a:spLocks noGrp="1" noChangeArrowheads="1"/>
          </p:cNvSpPr>
          <p:nvPr>
            <p:ph type="body" idx="1"/>
          </p:nvPr>
        </p:nvSpPr>
        <p:spPr>
          <a:xfrm>
            <a:off x="1912939" y="2416175"/>
            <a:ext cx="7748587" cy="573088"/>
          </a:xfrm>
        </p:spPr>
        <p:txBody>
          <a:bodyPr>
            <a:normAutofit fontScale="92500"/>
          </a:bodyPr>
          <a:lstStyle/>
          <a:p>
            <a:pPr eaLnBrk="1" hangingPunct="1">
              <a:buFont typeface="Times" pitchFamily="18" charset="0"/>
              <a:buNone/>
            </a:pPr>
            <a:r>
              <a:rPr lang="fa-IR" altLang="fa-IR"/>
              <a:t>فرض : هر اتفاقي که در فرآيند رخ ميدهد در وقايع فرآيند ثبت مي شود. </a:t>
            </a:r>
            <a:endParaRPr lang="en-US" altLang="fa-IR"/>
          </a:p>
        </p:txBody>
      </p:sp>
      <p:pic>
        <p:nvPicPr>
          <p:cNvPr id="439300" name="Picture 10" descr="arrow 0 gold  arrow curved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305573">
            <a:off x="6629400" y="3141664"/>
            <a:ext cx="8382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5" name="Rectangle 5"/>
          <p:cNvSpPr>
            <a:spLocks noChangeArrowheads="1"/>
          </p:cNvSpPr>
          <p:nvPr/>
        </p:nvSpPr>
        <p:spPr bwMode="auto">
          <a:xfrm>
            <a:off x="2209800" y="4132264"/>
            <a:ext cx="7748588" cy="57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eaLnBrk="0" hangingPunct="0">
              <a:tabLst>
                <a:tab pos="1257300" algn="l"/>
              </a:tabLst>
              <a:defRPr>
                <a:solidFill>
                  <a:schemeClr val="tx1"/>
                </a:solidFill>
                <a:latin typeface="Arial" pitchFamily="34" charset="0"/>
                <a:ea typeface="MS PGothic" pitchFamily="34" charset="-128"/>
              </a:defRPr>
            </a:lvl1pPr>
            <a:lvl2pPr marL="742950" indent="-285750" eaLnBrk="0" hangingPunct="0">
              <a:tabLst>
                <a:tab pos="1257300" algn="l"/>
              </a:tabLst>
              <a:defRPr>
                <a:solidFill>
                  <a:schemeClr val="tx1"/>
                </a:solidFill>
                <a:latin typeface="Arial" pitchFamily="34" charset="0"/>
                <a:ea typeface="MS PGothic" pitchFamily="34" charset="-128"/>
              </a:defRPr>
            </a:lvl2pPr>
            <a:lvl3pPr marL="1143000" indent="-228600" eaLnBrk="0" hangingPunct="0">
              <a:tabLst>
                <a:tab pos="1257300" algn="l"/>
              </a:tabLst>
              <a:defRPr>
                <a:solidFill>
                  <a:schemeClr val="tx1"/>
                </a:solidFill>
                <a:latin typeface="Arial" pitchFamily="34" charset="0"/>
                <a:ea typeface="MS PGothic" pitchFamily="34" charset="-128"/>
              </a:defRPr>
            </a:lvl3pPr>
            <a:lvl4pPr marL="1600200" indent="-228600" eaLnBrk="0" hangingPunct="0">
              <a:tabLst>
                <a:tab pos="1257300" algn="l"/>
              </a:tabLst>
              <a:defRPr>
                <a:solidFill>
                  <a:schemeClr val="tx1"/>
                </a:solidFill>
                <a:latin typeface="Arial" pitchFamily="34" charset="0"/>
                <a:ea typeface="MS PGothic" pitchFamily="34" charset="-128"/>
              </a:defRPr>
            </a:lvl4pPr>
            <a:lvl5pPr marL="2057400" indent="-228600" eaLnBrk="0" hangingPunct="0">
              <a:tabLst>
                <a:tab pos="1257300" algn="l"/>
              </a:tabLst>
              <a:defRPr>
                <a:solidFill>
                  <a:schemeClr val="tx1"/>
                </a:solidFill>
                <a:latin typeface="Arial" pitchFamily="34" charset="0"/>
                <a:ea typeface="MS PGothic" pitchFamily="34" charset="-128"/>
              </a:defRPr>
            </a:lvl5pPr>
            <a:lvl6pPr marL="2514600" indent="-228600" algn="l" rtl="0" eaLnBrk="0" fontAlgn="base" hangingPunct="0">
              <a:spcBef>
                <a:spcPct val="0"/>
              </a:spcBef>
              <a:spcAft>
                <a:spcPct val="0"/>
              </a:spcAft>
              <a:tabLst>
                <a:tab pos="1257300" algn="l"/>
              </a:tabLst>
              <a:defRPr>
                <a:solidFill>
                  <a:schemeClr val="tx1"/>
                </a:solidFill>
                <a:latin typeface="Arial" pitchFamily="34" charset="0"/>
                <a:ea typeface="MS PGothic" pitchFamily="34" charset="-128"/>
              </a:defRPr>
            </a:lvl6pPr>
            <a:lvl7pPr marL="2971800" indent="-228600" algn="l" rtl="0" eaLnBrk="0" fontAlgn="base" hangingPunct="0">
              <a:spcBef>
                <a:spcPct val="0"/>
              </a:spcBef>
              <a:spcAft>
                <a:spcPct val="0"/>
              </a:spcAft>
              <a:tabLst>
                <a:tab pos="1257300" algn="l"/>
              </a:tabLst>
              <a:defRPr>
                <a:solidFill>
                  <a:schemeClr val="tx1"/>
                </a:solidFill>
                <a:latin typeface="Arial" pitchFamily="34" charset="0"/>
                <a:ea typeface="MS PGothic" pitchFamily="34" charset="-128"/>
              </a:defRPr>
            </a:lvl7pPr>
            <a:lvl8pPr marL="3429000" indent="-228600" algn="l" rtl="0" eaLnBrk="0" fontAlgn="base" hangingPunct="0">
              <a:spcBef>
                <a:spcPct val="0"/>
              </a:spcBef>
              <a:spcAft>
                <a:spcPct val="0"/>
              </a:spcAft>
              <a:tabLst>
                <a:tab pos="1257300" algn="l"/>
              </a:tabLst>
              <a:defRPr>
                <a:solidFill>
                  <a:schemeClr val="tx1"/>
                </a:solidFill>
                <a:latin typeface="Arial" pitchFamily="34" charset="0"/>
                <a:ea typeface="MS PGothic" pitchFamily="34" charset="-128"/>
              </a:defRPr>
            </a:lvl8pPr>
            <a:lvl9pPr marL="3886200" indent="-228600" algn="l" rtl="0" eaLnBrk="0" fontAlgn="base" hangingPunct="0">
              <a:spcBef>
                <a:spcPct val="0"/>
              </a:spcBef>
              <a:spcAft>
                <a:spcPct val="0"/>
              </a:spcAft>
              <a:tabLst>
                <a:tab pos="1257300" algn="l"/>
              </a:tabLst>
              <a:defRPr>
                <a:solidFill>
                  <a:schemeClr val="tx1"/>
                </a:solidFill>
                <a:latin typeface="Arial" pitchFamily="34" charset="0"/>
                <a:ea typeface="MS PGothic" pitchFamily="34" charset="-128"/>
              </a:defRPr>
            </a:lvl9pPr>
          </a:lstStyle>
          <a:p>
            <a:pPr algn="r" rtl="1" eaLnBrk="1" hangingPunct="1">
              <a:lnSpc>
                <a:spcPct val="90000"/>
              </a:lnSpc>
              <a:spcBef>
                <a:spcPct val="25000"/>
              </a:spcBef>
              <a:spcAft>
                <a:spcPct val="15000"/>
              </a:spcAft>
              <a:buClr>
                <a:srgbClr val="3641AD"/>
              </a:buClr>
              <a:buFont typeface="Times" pitchFamily="18" charset="0"/>
              <a:buNone/>
            </a:pPr>
            <a:r>
              <a:rPr lang="fa-IR" altLang="fa-IR" sz="2200"/>
              <a:t>در شرايط واقعي اين فرض صادق نيست و بنابراين شناسايي فرآيند با توجه به عدم وجود وقايع ثبت شده با چالش روبرو است.</a:t>
            </a:r>
            <a:endParaRPr lang="en-US" altLang="fa-IR" sz="2200"/>
          </a:p>
        </p:txBody>
      </p:sp>
      <p:sp>
        <p:nvSpPr>
          <p:cNvPr id="56326" name="Rectangle 6"/>
          <p:cNvSpPr>
            <a:spLocks noChangeArrowheads="1"/>
          </p:cNvSpPr>
          <p:nvPr/>
        </p:nvSpPr>
        <p:spPr bwMode="auto">
          <a:xfrm>
            <a:off x="1981201" y="1752600"/>
            <a:ext cx="7743825"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algn="l" rtl="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algn="l" rtl="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algn="l" rtl="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algn="l" rtl="0" eaLnBrk="0" fontAlgn="base" hangingPunct="0">
              <a:spcBef>
                <a:spcPct val="0"/>
              </a:spcBef>
              <a:spcAft>
                <a:spcPct val="0"/>
              </a:spcAft>
              <a:defRPr>
                <a:solidFill>
                  <a:schemeClr val="tx1"/>
                </a:solidFill>
                <a:latin typeface="Arial" pitchFamily="34" charset="0"/>
                <a:ea typeface="MS PGothic" pitchFamily="34" charset="-128"/>
              </a:defRPr>
            </a:lvl9pPr>
          </a:lstStyle>
          <a:p>
            <a:pPr algn="r" rtl="1" eaLnBrk="1" hangingPunct="1">
              <a:lnSpc>
                <a:spcPct val="90000"/>
              </a:lnSpc>
            </a:pPr>
            <a:r>
              <a:rPr lang="fa-IR" altLang="fa-IR" sz="3000">
                <a:solidFill>
                  <a:srgbClr val="333399"/>
                </a:solidFill>
              </a:rPr>
              <a:t>1- کاوش فعاليت هاي پنهان</a:t>
            </a:r>
            <a:r>
              <a:rPr lang="en-US" altLang="fa-IR" sz="3000">
                <a:solidFill>
                  <a:srgbClr val="333399"/>
                </a:solidFill>
              </a:rPr>
              <a:t> </a:t>
            </a:r>
          </a:p>
        </p:txBody>
      </p:sp>
    </p:spTree>
    <p:extLst>
      <p:ext uri="{BB962C8B-B14F-4D97-AF65-F5344CB8AC3E}">
        <p14:creationId xmlns:p14="http://schemas.microsoft.com/office/powerpoint/2010/main" val="27061781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439300"/>
                                        </p:tgtEl>
                                        <p:attrNameLst>
                                          <p:attrName>style.visibility</p:attrName>
                                        </p:attrNameLst>
                                      </p:cBhvr>
                                      <p:to>
                                        <p:strVal val="visible"/>
                                      </p:to>
                                    </p:set>
                                    <p:animEffect transition="in" filter="wipe(left)">
                                      <p:cBhvr>
                                        <p:cTn id="7" dur="500"/>
                                        <p:tgtEl>
                                          <p:spTgt spid="439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4487" name="Group 71"/>
          <p:cNvGraphicFramePr>
            <a:graphicFrameLocks noGrp="1"/>
          </p:cNvGraphicFramePr>
          <p:nvPr/>
        </p:nvGraphicFramePr>
        <p:xfrm>
          <a:off x="2362200" y="1295401"/>
          <a:ext cx="2381250" cy="4922843"/>
        </p:xfrm>
        <a:graphic>
          <a:graphicData uri="http://schemas.openxmlformats.org/drawingml/2006/table">
            <a:tbl>
              <a:tblPr rtl="1"/>
              <a:tblGrid>
                <a:gridCol w="1627187">
                  <a:extLst>
                    <a:ext uri="{9D8B030D-6E8A-4147-A177-3AD203B41FA5}">
                      <a16:colId xmlns:a16="http://schemas.microsoft.com/office/drawing/2014/main" val="20000"/>
                    </a:ext>
                  </a:extLst>
                </a:gridCol>
                <a:gridCol w="754063">
                  <a:extLst>
                    <a:ext uri="{9D8B030D-6E8A-4147-A177-3AD203B41FA5}">
                      <a16:colId xmlns:a16="http://schemas.microsoft.com/office/drawing/2014/main" val="20001"/>
                    </a:ext>
                  </a:extLst>
                </a:gridCol>
              </a:tblGrid>
              <a:tr h="271480">
                <a:tc gridSpan="2">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100" b="1" i="0" u="none" strike="noStrike" cap="none" normalizeH="0" baseline="0">
                          <a:ln>
                            <a:noFill/>
                          </a:ln>
                          <a:solidFill>
                            <a:schemeClr val="tx1"/>
                          </a:solidFill>
                          <a:effectLst/>
                          <a:latin typeface="Times New Roman" pitchFamily="18" charset="0"/>
                          <a:ea typeface="Times New Roman" pitchFamily="18" charset="0"/>
                          <a:cs typeface="Mitra" pitchFamily="2" charset="-78"/>
                        </a:rPr>
                        <a:t> وقايع ثبت شده فرآيند</a:t>
                      </a:r>
                      <a:endParaRPr kumimoji="0" lang="ar-SA"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261955">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شناساگر فعاليت­ها</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شناساگر رخ­داد</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1"/>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A</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1</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extLst>
                  <a:ext uri="{0D108BD9-81ED-4DB2-BD59-A6C34878D82A}">
                    <a16:rowId xmlns:a16="http://schemas.microsoft.com/office/drawing/2014/main" val="10002"/>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A</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2</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extLst>
                  <a:ext uri="{0D108BD9-81ED-4DB2-BD59-A6C34878D82A}">
                    <a16:rowId xmlns:a16="http://schemas.microsoft.com/office/drawing/2014/main" val="10003"/>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A</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3</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extLst>
                  <a:ext uri="{0D108BD9-81ED-4DB2-BD59-A6C34878D82A}">
                    <a16:rowId xmlns:a16="http://schemas.microsoft.com/office/drawing/2014/main" val="10004"/>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B</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3</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B</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1</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C</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1</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C</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2</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A</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4</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extLst>
                  <a:ext uri="{0D108BD9-81ED-4DB2-BD59-A6C34878D82A}">
                    <a16:rowId xmlns:a16="http://schemas.microsoft.com/office/drawing/2014/main" val="10009"/>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B</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2</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D</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2</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E</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5</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C</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4</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D</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1</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C</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3</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D</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3</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B</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4</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F</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5</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r h="243856">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D</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4</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3" marB="4572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9"/>
                  </a:ext>
                </a:extLst>
              </a:tr>
            </a:tbl>
          </a:graphicData>
        </a:graphic>
      </p:graphicFrame>
      <p:pic>
        <p:nvPicPr>
          <p:cNvPr id="57410" name="Picture 7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1" y="2819401"/>
            <a:ext cx="4276725" cy="185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32577779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906589" y="628650"/>
            <a:ext cx="7743825" cy="971550"/>
          </a:xfrm>
          <a:noFill/>
        </p:spPr>
        <p:txBody>
          <a:bodyPr/>
          <a:lstStyle/>
          <a:p>
            <a:pPr eaLnBrk="1" hangingPunct="1"/>
            <a:r>
              <a:rPr lang="fa-IR" altLang="fa-IR" sz="1800">
                <a:cs typeface="B Titr" pitchFamily="2" charset="-78"/>
              </a:rPr>
              <a:t>چالش هاي  حوزه فرآيند كاوي</a:t>
            </a:r>
            <a:endParaRPr lang="en-US" altLang="fa-IR" sz="1800">
              <a:cs typeface="B Titr" pitchFamily="2" charset="-78"/>
            </a:endParaRPr>
          </a:p>
        </p:txBody>
      </p:sp>
      <p:sp>
        <p:nvSpPr>
          <p:cNvPr id="58371" name="Rectangle 3"/>
          <p:cNvSpPr>
            <a:spLocks noGrp="1" noChangeArrowheads="1"/>
          </p:cNvSpPr>
          <p:nvPr>
            <p:ph type="body" sz="half" idx="1"/>
          </p:nvPr>
        </p:nvSpPr>
        <p:spPr>
          <a:xfrm>
            <a:off x="1828800" y="2209800"/>
            <a:ext cx="3797300" cy="609600"/>
          </a:xfrm>
        </p:spPr>
        <p:txBody>
          <a:bodyPr/>
          <a:lstStyle/>
          <a:p>
            <a:pPr eaLnBrk="1" hangingPunct="1">
              <a:buFont typeface="Times" pitchFamily="18" charset="0"/>
              <a:buNone/>
            </a:pPr>
            <a:r>
              <a:rPr lang="fa-IR" altLang="fa-IR" sz="2000"/>
              <a:t>شناسايي فعاليت هاي تكراري</a:t>
            </a:r>
            <a:endParaRPr lang="en-US" altLang="fa-IR" sz="2000"/>
          </a:p>
        </p:txBody>
      </p:sp>
      <p:sp>
        <p:nvSpPr>
          <p:cNvPr id="58372" name="Rectangle 6"/>
          <p:cNvSpPr>
            <a:spLocks noChangeArrowheads="1"/>
          </p:cNvSpPr>
          <p:nvPr/>
        </p:nvSpPr>
        <p:spPr bwMode="auto">
          <a:xfrm>
            <a:off x="1981201" y="1219200"/>
            <a:ext cx="7743825"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algn="l" rtl="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algn="l" rtl="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algn="l" rtl="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algn="l" rtl="0" eaLnBrk="0" fontAlgn="base" hangingPunct="0">
              <a:spcBef>
                <a:spcPct val="0"/>
              </a:spcBef>
              <a:spcAft>
                <a:spcPct val="0"/>
              </a:spcAft>
              <a:defRPr>
                <a:solidFill>
                  <a:schemeClr val="tx1"/>
                </a:solidFill>
                <a:latin typeface="Arial" pitchFamily="34" charset="0"/>
                <a:ea typeface="MS PGothic" pitchFamily="34" charset="-128"/>
              </a:defRPr>
            </a:lvl9pPr>
          </a:lstStyle>
          <a:p>
            <a:pPr algn="r" rtl="1" eaLnBrk="1" hangingPunct="1">
              <a:lnSpc>
                <a:spcPct val="90000"/>
              </a:lnSpc>
            </a:pPr>
            <a:r>
              <a:rPr lang="fa-IR" altLang="fa-IR" sz="3000">
                <a:solidFill>
                  <a:srgbClr val="333399"/>
                </a:solidFill>
              </a:rPr>
              <a:t>2- کاوش فعاليت هاي تکراري</a:t>
            </a:r>
            <a:r>
              <a:rPr lang="en-US" altLang="fa-IR" sz="3000">
                <a:solidFill>
                  <a:srgbClr val="333399"/>
                </a:solidFill>
              </a:rPr>
              <a:t> </a:t>
            </a:r>
          </a:p>
        </p:txBody>
      </p:sp>
      <p:pic>
        <p:nvPicPr>
          <p:cNvPr id="5837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429000"/>
            <a:ext cx="5257800"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aphicFrame>
        <p:nvGraphicFramePr>
          <p:cNvPr id="442444" name="Group 76"/>
          <p:cNvGraphicFramePr>
            <a:graphicFrameLocks noGrp="1"/>
          </p:cNvGraphicFramePr>
          <p:nvPr>
            <p:ph sz="half" idx="2"/>
          </p:nvPr>
        </p:nvGraphicFramePr>
        <p:xfrm>
          <a:off x="7239000" y="1752600"/>
          <a:ext cx="2298700" cy="4968872"/>
        </p:xfrm>
        <a:graphic>
          <a:graphicData uri="http://schemas.openxmlformats.org/drawingml/2006/table">
            <a:tbl>
              <a:tblPr rtl="1"/>
              <a:tblGrid>
                <a:gridCol w="1544637">
                  <a:extLst>
                    <a:ext uri="{9D8B030D-6E8A-4147-A177-3AD203B41FA5}">
                      <a16:colId xmlns:a16="http://schemas.microsoft.com/office/drawing/2014/main" val="20000"/>
                    </a:ext>
                  </a:extLst>
                </a:gridCol>
                <a:gridCol w="754063">
                  <a:extLst>
                    <a:ext uri="{9D8B030D-6E8A-4147-A177-3AD203B41FA5}">
                      <a16:colId xmlns:a16="http://schemas.microsoft.com/office/drawing/2014/main" val="20001"/>
                    </a:ext>
                  </a:extLst>
                </a:gridCol>
              </a:tblGrid>
              <a:tr h="259113">
                <a:tc gridSpan="2">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100" b="1" i="0" u="none" strike="noStrike" cap="none" normalizeH="0" baseline="0">
                          <a:ln>
                            <a:noFill/>
                          </a:ln>
                          <a:solidFill>
                            <a:schemeClr val="tx1"/>
                          </a:solidFill>
                          <a:effectLst/>
                          <a:latin typeface="Times New Roman" pitchFamily="18" charset="0"/>
                          <a:ea typeface="Times New Roman" pitchFamily="18" charset="0"/>
                          <a:cs typeface="Mitra" pitchFamily="2" charset="-78"/>
                        </a:rPr>
                        <a:t> وقايع ثبت شده فرآيند</a:t>
                      </a:r>
                      <a:endParaRPr kumimoji="0" lang="ar-SA"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شناساگر فعاليت­ها</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شناساگر رخ­داد</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1"/>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A</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1</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A</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2</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A</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3</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B</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3</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B</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1</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C</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1</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C</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2</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A</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4</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B</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2</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D</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2</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2008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500" b="1" i="0" u="none" strike="noStrike" cap="none" normalizeH="0" baseline="0">
                          <a:ln>
                            <a:noFill/>
                          </a:ln>
                          <a:solidFill>
                            <a:schemeClr val="tx2"/>
                          </a:solidFill>
                          <a:effectLst/>
                          <a:latin typeface="Times New Roman" pitchFamily="18" charset="0"/>
                          <a:ea typeface="Times New Roman" pitchFamily="18" charset="0"/>
                          <a:cs typeface="Mitra" pitchFamily="2" charset="-78"/>
                        </a:rPr>
                        <a:t>فعاليت </a:t>
                      </a:r>
                      <a:r>
                        <a:rPr kumimoji="0" lang="en-US" sz="1500" b="1" i="0" u="none" strike="noStrike" cap="none" normalizeH="0" baseline="0">
                          <a:ln>
                            <a:noFill/>
                          </a:ln>
                          <a:solidFill>
                            <a:schemeClr val="tx2"/>
                          </a:solidFill>
                          <a:effectLst/>
                          <a:latin typeface="Times New Roman" pitchFamily="18" charset="0"/>
                          <a:ea typeface="Times New Roman" pitchFamily="18" charset="0"/>
                          <a:cs typeface="Mitra" pitchFamily="2" charset="-78"/>
                        </a:rPr>
                        <a:t>E</a:t>
                      </a:r>
                      <a:r>
                        <a:rPr kumimoji="0" lang="fa-IR" sz="1500" b="1" i="0" u="none" strike="noStrike" cap="none" normalizeH="0" baseline="0">
                          <a:ln>
                            <a:noFill/>
                          </a:ln>
                          <a:solidFill>
                            <a:schemeClr val="tx2"/>
                          </a:solidFill>
                          <a:effectLst/>
                          <a:latin typeface="Times New Roman" pitchFamily="18" charset="0"/>
                          <a:ea typeface="Times New Roman" pitchFamily="18" charset="0"/>
                          <a:cs typeface="Mitra" pitchFamily="2" charset="-78"/>
                        </a:rPr>
                        <a:t> (</a:t>
                      </a:r>
                      <a:r>
                        <a:rPr kumimoji="0" lang="en-US" sz="1500" b="1" i="0" u="none" strike="noStrike" cap="none" normalizeH="0" baseline="0">
                          <a:ln>
                            <a:noFill/>
                          </a:ln>
                          <a:solidFill>
                            <a:schemeClr val="tx2"/>
                          </a:solidFill>
                          <a:effectLst/>
                          <a:latin typeface="Times New Roman" pitchFamily="18" charset="0"/>
                          <a:ea typeface="Times New Roman" pitchFamily="18" charset="0"/>
                          <a:cs typeface="Mitra" pitchFamily="2" charset="-78"/>
                        </a:rPr>
                        <a:t>B</a:t>
                      </a:r>
                      <a:r>
                        <a:rPr kumimoji="0" lang="fa-IR" sz="1500" b="1" i="0" u="none" strike="noStrike" cap="none" normalizeH="0" baseline="0">
                          <a:ln>
                            <a:noFill/>
                          </a:ln>
                          <a:solidFill>
                            <a:schemeClr val="tx2"/>
                          </a:solidFill>
                          <a:effectLst/>
                          <a:latin typeface="Times New Roman" pitchFamily="18" charset="0"/>
                          <a:ea typeface="Times New Roman" pitchFamily="18" charset="0"/>
                          <a:cs typeface="Mitra" pitchFamily="2" charset="-78"/>
                        </a:rPr>
                        <a:t>)</a:t>
                      </a:r>
                      <a:endParaRPr kumimoji="0" lang="en-US" sz="1500" b="1" i="0" u="none" strike="noStrike" cap="none" normalizeH="0" baseline="0">
                        <a:ln>
                          <a:noFill/>
                        </a:ln>
                        <a:solidFill>
                          <a:schemeClr val="tx2"/>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5</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C</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4</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D</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1</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C</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3</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D</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3</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B</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4</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F</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5</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r h="243871">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فعاليت </a:t>
                      </a:r>
                      <a:r>
                        <a:rPr kumimoji="0" lang="en-US"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D</a:t>
                      </a:r>
                      <a:endParaRPr kumimoji="0" lang="en-US" sz="1800" b="0" i="0" u="none" strike="noStrike" cap="none" normalizeH="0" baseline="0">
                        <a:ln>
                          <a:noFill/>
                        </a:ln>
                        <a:solidFill>
                          <a:schemeClr val="tx1"/>
                        </a:solidFill>
                        <a:effectLst/>
                        <a:latin typeface="Arial" pitchFamily="34" charset="0"/>
                        <a:ea typeface="MS PGothic" pitchFamily="34" charset="-128"/>
                        <a:cs typeface="Arial" pitchFamily="34" charset="0"/>
                      </a:endParaRPr>
                    </a:p>
                  </a:txBody>
                  <a:tcPr marT="45726" marB="45726"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28600" marR="0" lvl="0" indent="-228600" algn="ctr" defTabSz="914400" rtl="1" eaLnBrk="1" fontAlgn="base" latinLnBrk="0" hangingPunct="1">
                        <a:lnSpc>
                          <a:spcPct val="100000"/>
                        </a:lnSpc>
                        <a:spcBef>
                          <a:spcPct val="0"/>
                        </a:spcBef>
                        <a:spcAft>
                          <a:spcPct val="0"/>
                        </a:spcAft>
                        <a:buClrTx/>
                        <a:buSzTx/>
                        <a:buFontTx/>
                        <a:buNone/>
                        <a:tabLst>
                          <a:tab pos="1257300" algn="l"/>
                        </a:tabLst>
                      </a:pPr>
                      <a:r>
                        <a:rPr kumimoji="0" lang="fa-IR" sz="1000" b="0" i="0" u="none" strike="noStrike" cap="none" normalizeH="0" baseline="0">
                          <a:ln>
                            <a:noFill/>
                          </a:ln>
                          <a:solidFill>
                            <a:schemeClr val="tx1"/>
                          </a:solidFill>
                          <a:effectLst/>
                          <a:latin typeface="Times New Roman" pitchFamily="18" charset="0"/>
                          <a:ea typeface="Times New Roman" pitchFamily="18" charset="0"/>
                          <a:cs typeface="Mitra" pitchFamily="2" charset="-78"/>
                        </a:rPr>
                        <a:t>رخ­داد 4</a:t>
                      </a:r>
                      <a:endParaRPr kumimoji="0" lang="fa-IR"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4155396249"/>
      </p:ext>
    </p:extLst>
  </p:cSld>
  <p:clrMapOvr>
    <a:masterClrMapping/>
  </p:clrMapOvr>
  <p:transition>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906589" y="628650"/>
            <a:ext cx="7743825" cy="971550"/>
          </a:xfrm>
          <a:noFill/>
        </p:spPr>
        <p:txBody>
          <a:bodyPr/>
          <a:lstStyle/>
          <a:p>
            <a:pPr eaLnBrk="1" hangingPunct="1"/>
            <a:r>
              <a:rPr lang="fa-IR" altLang="fa-IR" sz="1800">
                <a:cs typeface="B Titr" pitchFamily="2" charset="-78"/>
              </a:rPr>
              <a:t>چالش هاي  حوزه فرآيند كاوي</a:t>
            </a:r>
            <a:endParaRPr lang="en-US" altLang="fa-IR" sz="1800">
              <a:cs typeface="B Titr" pitchFamily="2" charset="-78"/>
            </a:endParaRPr>
          </a:p>
        </p:txBody>
      </p:sp>
      <p:sp>
        <p:nvSpPr>
          <p:cNvPr id="59395" name="Rectangle 4"/>
          <p:cNvSpPr>
            <a:spLocks noChangeArrowheads="1"/>
          </p:cNvSpPr>
          <p:nvPr/>
        </p:nvSpPr>
        <p:spPr bwMode="auto">
          <a:xfrm>
            <a:off x="1905001" y="1600200"/>
            <a:ext cx="7743825"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algn="l" rtl="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algn="l" rtl="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algn="l" rtl="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algn="l" rtl="0" eaLnBrk="0" fontAlgn="base" hangingPunct="0">
              <a:spcBef>
                <a:spcPct val="0"/>
              </a:spcBef>
              <a:spcAft>
                <a:spcPct val="0"/>
              </a:spcAft>
              <a:defRPr>
                <a:solidFill>
                  <a:schemeClr val="tx1"/>
                </a:solidFill>
                <a:latin typeface="Arial" pitchFamily="34" charset="0"/>
                <a:ea typeface="MS PGothic" pitchFamily="34" charset="-128"/>
              </a:defRPr>
            </a:lvl9pPr>
          </a:lstStyle>
          <a:p>
            <a:pPr algn="r" rtl="1" eaLnBrk="1" hangingPunct="1">
              <a:lnSpc>
                <a:spcPct val="90000"/>
              </a:lnSpc>
            </a:pPr>
            <a:r>
              <a:rPr lang="fa-IR" altLang="fa-IR" sz="3000">
                <a:solidFill>
                  <a:srgbClr val="333399"/>
                </a:solidFill>
              </a:rPr>
              <a:t>3- کاوش حلقه ها</a:t>
            </a:r>
            <a:endParaRPr lang="en-US" altLang="fa-IR" sz="3000">
              <a:solidFill>
                <a:srgbClr val="333399"/>
              </a:solidFill>
            </a:endParaRPr>
          </a:p>
        </p:txBody>
      </p:sp>
      <p:pic>
        <p:nvPicPr>
          <p:cNvPr id="59396" name="Picture 7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2743200"/>
            <a:ext cx="5105400"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4292631282"/>
      </p:ext>
    </p:extLst>
  </p:cSld>
  <p:clrMapOvr>
    <a:masterClrMapping/>
  </p:clrMapOvr>
  <p:transition>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fa-IR" sz="5400" b="1" dirty="0">
                <a:solidFill>
                  <a:schemeClr val="tx1"/>
                </a:solidFill>
                <a:latin typeface="Calibri" pitchFamily="34" charset="0"/>
                <a:ea typeface="Calibri" pitchFamily="34" charset="0"/>
                <a:cs typeface="B Mitra" pitchFamily="2" charset="-78"/>
              </a:rPr>
              <a:t>همنوایی(</a:t>
            </a:r>
            <a:r>
              <a:rPr kumimoji="0" lang="en-US" b="0" i="0" u="none" strike="noStrike" cap="none" normalizeH="0" baseline="0" dirty="0">
                <a:ln>
                  <a:noFill/>
                </a:ln>
                <a:solidFill>
                  <a:schemeClr val="tx1"/>
                </a:solidFill>
                <a:effectLst/>
                <a:latin typeface="Calibri" pitchFamily="34" charset="0"/>
                <a:ea typeface="Calibri" pitchFamily="34" charset="0"/>
                <a:cs typeface="B Mitra" pitchFamily="2" charset="-78"/>
              </a:rPr>
              <a:t>conformance</a:t>
            </a:r>
            <a:r>
              <a:rPr lang="fa-IR" sz="5400" b="1" dirty="0">
                <a:solidFill>
                  <a:schemeClr val="tx1"/>
                </a:solidFill>
                <a:latin typeface="Calibri" pitchFamily="34" charset="0"/>
                <a:ea typeface="Calibri" pitchFamily="34" charset="0"/>
                <a:cs typeface="B Mitra" pitchFamily="2" charset="-78"/>
              </a:rPr>
              <a:t>)</a:t>
            </a:r>
            <a:endParaRPr lang="fa-IR" dirty="0"/>
          </a:p>
        </p:txBody>
      </p:sp>
      <p:sp>
        <p:nvSpPr>
          <p:cNvPr id="3" name="Content Placeholder 2"/>
          <p:cNvSpPr>
            <a:spLocks noGrp="1"/>
          </p:cNvSpPr>
          <p:nvPr>
            <p:ph idx="1"/>
          </p:nvPr>
        </p:nvSpPr>
        <p:spPr/>
        <p:txBody>
          <a:bodyPr>
            <a:normAutofit/>
          </a:bodyPr>
          <a:lstStyle/>
          <a:p>
            <a:pPr algn="just" rtl="0"/>
            <a:r>
              <a:rPr lang="en-US" dirty="0"/>
              <a:t>The algorithms for </a:t>
            </a:r>
            <a:r>
              <a:rPr lang="en-US" i="1" dirty="0"/>
              <a:t>conformance </a:t>
            </a:r>
            <a:r>
              <a:rPr lang="en-US" dirty="0"/>
              <a:t>verify if the </a:t>
            </a:r>
            <a:r>
              <a:rPr lang="en-US" dirty="0">
                <a:solidFill>
                  <a:srgbClr val="FF0000"/>
                </a:solidFill>
              </a:rPr>
              <a:t>executions registered in logs </a:t>
            </a:r>
            <a:r>
              <a:rPr lang="en-US" dirty="0"/>
              <a:t>follow </a:t>
            </a:r>
            <a:r>
              <a:rPr lang="en-US" i="1" dirty="0">
                <a:solidFill>
                  <a:srgbClr val="FF0000"/>
                </a:solidFill>
              </a:rPr>
              <a:t>prescribed </a:t>
            </a:r>
            <a:r>
              <a:rPr lang="en-US" dirty="0">
                <a:solidFill>
                  <a:srgbClr val="FF0000"/>
                </a:solidFill>
              </a:rPr>
              <a:t>behaviors and/or rules</a:t>
            </a:r>
            <a:r>
              <a:rPr lang="en-US" dirty="0"/>
              <a:t>.</a:t>
            </a:r>
          </a:p>
          <a:p>
            <a:pPr algn="just" rtl="0"/>
            <a:endParaRPr lang="en-US" dirty="0"/>
          </a:p>
          <a:p>
            <a:pPr algn="just" rtl="0"/>
            <a:r>
              <a:rPr lang="en-US" dirty="0"/>
              <a:t> Therefore, besides </a:t>
            </a:r>
            <a:r>
              <a:rPr lang="en-US" dirty="0">
                <a:solidFill>
                  <a:srgbClr val="FF0000"/>
                </a:solidFill>
              </a:rPr>
              <a:t>a log</a:t>
            </a:r>
            <a:r>
              <a:rPr lang="en-US" dirty="0"/>
              <a:t>, such algorithms also receive as input </a:t>
            </a:r>
            <a:r>
              <a:rPr lang="en-US" dirty="0">
                <a:solidFill>
                  <a:srgbClr val="FF0000"/>
                </a:solidFill>
              </a:rPr>
              <a:t>a model that captures the desired property or behavior</a:t>
            </a:r>
            <a:r>
              <a:rPr lang="en-US" dirty="0"/>
              <a:t> to </a:t>
            </a:r>
            <a:r>
              <a:rPr lang="en-US" dirty="0">
                <a:solidFill>
                  <a:srgbClr val="00B050"/>
                </a:solidFill>
              </a:rPr>
              <a:t>check(Assess fitness)</a:t>
            </a:r>
            <a:r>
              <a:rPr lang="en-US" dirty="0"/>
              <a:t>. </a:t>
            </a:r>
          </a:p>
          <a:p>
            <a:pPr algn="just" rtl="0"/>
            <a:endParaRPr lang="en-US" dirty="0"/>
          </a:p>
          <a:p>
            <a:pPr algn="just" rtl="0"/>
            <a:r>
              <a:rPr lang="en-US" dirty="0"/>
              <a:t>Examples :</a:t>
            </a:r>
          </a:p>
          <a:p>
            <a:pPr lvl="1" algn="just" rtl="0"/>
            <a:r>
              <a:rPr lang="en-US" dirty="0"/>
              <a:t>assess how much the behavior expressed in a log matches the behavior defined in a model and points out the differences</a:t>
            </a:r>
          </a:p>
          <a:p>
            <a:pPr lvl="1" algn="just" rtl="0"/>
            <a:r>
              <a:rPr lang="en-US" dirty="0"/>
              <a:t>algorithms used for auditing of logs</a:t>
            </a:r>
            <a:endParaRPr lang="fa-IR" dirty="0"/>
          </a:p>
          <a:p>
            <a:endParaRPr lang="fa-IR" dirty="0"/>
          </a:p>
        </p:txBody>
      </p:sp>
    </p:spTree>
    <p:extLst>
      <p:ext uri="{BB962C8B-B14F-4D97-AF65-F5344CB8AC3E}">
        <p14:creationId xmlns:p14="http://schemas.microsoft.com/office/powerpoint/2010/main" val="5070847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fa-IR" sz="5400" b="1" dirty="0">
                <a:solidFill>
                  <a:schemeClr val="tx1"/>
                </a:solidFill>
                <a:latin typeface="Calibri" pitchFamily="34" charset="0"/>
                <a:ea typeface="Calibri" pitchFamily="34" charset="0"/>
                <a:cs typeface="B Mitra" pitchFamily="2" charset="-78"/>
              </a:rPr>
              <a:t>بسط(</a:t>
            </a:r>
            <a:r>
              <a:rPr kumimoji="0" lang="en-US" b="0" i="0" u="none" strike="noStrike" cap="none" normalizeH="0" baseline="0" dirty="0">
                <a:ln>
                  <a:noFill/>
                </a:ln>
                <a:solidFill>
                  <a:schemeClr val="tx1"/>
                </a:solidFill>
                <a:effectLst/>
                <a:latin typeface="Calibri" pitchFamily="34" charset="0"/>
                <a:ea typeface="Calibri" pitchFamily="34" charset="0"/>
                <a:cs typeface="B Mitra" pitchFamily="2" charset="-78"/>
              </a:rPr>
              <a:t>extension</a:t>
            </a:r>
            <a:r>
              <a:rPr lang="fa-IR" sz="5400" b="1" dirty="0">
                <a:solidFill>
                  <a:schemeClr val="tx1"/>
                </a:solidFill>
                <a:latin typeface="Calibri" pitchFamily="34" charset="0"/>
                <a:ea typeface="Calibri" pitchFamily="34" charset="0"/>
                <a:cs typeface="B Mitra" pitchFamily="2" charset="-78"/>
              </a:rPr>
              <a:t>)</a:t>
            </a:r>
            <a:endParaRPr lang="fa-IR" dirty="0"/>
          </a:p>
        </p:txBody>
      </p:sp>
      <p:sp>
        <p:nvSpPr>
          <p:cNvPr id="3" name="Content Placeholder 2"/>
          <p:cNvSpPr>
            <a:spLocks noGrp="1"/>
          </p:cNvSpPr>
          <p:nvPr>
            <p:ph idx="1"/>
          </p:nvPr>
        </p:nvSpPr>
        <p:spPr/>
        <p:txBody>
          <a:bodyPr>
            <a:normAutofit fontScale="92500" lnSpcReduction="10000"/>
          </a:bodyPr>
          <a:lstStyle/>
          <a:p>
            <a:pPr marL="0" indent="0" algn="just" rtl="0">
              <a:buNone/>
            </a:pPr>
            <a:r>
              <a:rPr lang="en-US" dirty="0"/>
              <a:t>The </a:t>
            </a:r>
            <a:r>
              <a:rPr lang="en-US" i="1" dirty="0"/>
              <a:t>extension </a:t>
            </a:r>
            <a:r>
              <a:rPr lang="en-US" dirty="0"/>
              <a:t>algorithms </a:t>
            </a:r>
            <a:r>
              <a:rPr lang="en-US" dirty="0">
                <a:solidFill>
                  <a:srgbClr val="00B050"/>
                </a:solidFill>
              </a:rPr>
              <a:t>enhance</a:t>
            </a:r>
            <a:r>
              <a:rPr lang="en-US" dirty="0"/>
              <a:t> existing models based on information discovered in event logs. </a:t>
            </a:r>
          </a:p>
          <a:p>
            <a:pPr marL="0" indent="0" algn="just" rtl="0">
              <a:buNone/>
            </a:pPr>
            <a:endParaRPr lang="en-US" dirty="0"/>
          </a:p>
          <a:p>
            <a:pPr marL="0" indent="0" algn="just" rtl="0">
              <a:buNone/>
            </a:pPr>
            <a:r>
              <a:rPr lang="en-US" dirty="0"/>
              <a:t>Examples </a:t>
            </a:r>
          </a:p>
          <a:p>
            <a:pPr algn="just" rtl="0"/>
            <a:r>
              <a:rPr lang="en-US" dirty="0"/>
              <a:t>algorithms that automatically discover business rules for the choices in a given model</a:t>
            </a:r>
          </a:p>
          <a:p>
            <a:pPr marL="914400" lvl="2" indent="0" algn="l" rtl="0">
              <a:buNone/>
            </a:pPr>
            <a:r>
              <a:rPr lang="en-US" dirty="0">
                <a:solidFill>
                  <a:srgbClr val="00B050"/>
                </a:solidFill>
              </a:rPr>
              <a:t>repair should be executed</a:t>
            </a:r>
          </a:p>
          <a:p>
            <a:pPr lvl="3" algn="l" rtl="0"/>
            <a:r>
              <a:rPr lang="en-US" dirty="0">
                <a:solidFill>
                  <a:srgbClr val="00B050"/>
                </a:solidFill>
              </a:rPr>
              <a:t>during the inspection</a:t>
            </a:r>
          </a:p>
          <a:p>
            <a:pPr lvl="3" algn="l" rtl="0"/>
            <a:r>
              <a:rPr lang="en-US" dirty="0">
                <a:solidFill>
                  <a:srgbClr val="00B050"/>
                </a:solidFill>
              </a:rPr>
              <a:t>later by an internal team</a:t>
            </a:r>
          </a:p>
          <a:p>
            <a:pPr lvl="3" algn="l" rtl="0"/>
            <a:r>
              <a:rPr lang="en-US" dirty="0">
                <a:solidFill>
                  <a:srgbClr val="00B050"/>
                </a:solidFill>
              </a:rPr>
              <a:t>by an external one</a:t>
            </a:r>
          </a:p>
          <a:p>
            <a:pPr lvl="3" algn="l" rtl="0"/>
            <a:endParaRPr lang="en-US" dirty="0">
              <a:solidFill>
                <a:srgbClr val="00B050"/>
              </a:solidFill>
            </a:endParaRPr>
          </a:p>
          <a:p>
            <a:pPr algn="just" rtl="0"/>
            <a:r>
              <a:rPr lang="en-US" dirty="0"/>
              <a:t>process mining technique that detects bottlenecks in processes(This technique automatically </a:t>
            </a:r>
            <a:r>
              <a:rPr lang="en-US" dirty="0">
                <a:solidFill>
                  <a:srgbClr val="00B050"/>
                </a:solidFill>
              </a:rPr>
              <a:t>mines upper bounds for different key performance indicators</a:t>
            </a:r>
            <a:r>
              <a:rPr lang="en-US" dirty="0"/>
              <a:t>)</a:t>
            </a:r>
          </a:p>
          <a:p>
            <a:pPr algn="l" rtl="0"/>
            <a:endParaRPr lang="fa-IR" dirty="0">
              <a:solidFill>
                <a:srgbClr val="00B050"/>
              </a:solidFill>
            </a:endParaRPr>
          </a:p>
        </p:txBody>
      </p:sp>
    </p:spTree>
    <p:extLst>
      <p:ext uri="{BB962C8B-B14F-4D97-AF65-F5344CB8AC3E}">
        <p14:creationId xmlns:p14="http://schemas.microsoft.com/office/powerpoint/2010/main" val="6118522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9276" y="1071564"/>
            <a:ext cx="2843213" cy="509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4439" y="1012825"/>
            <a:ext cx="2433637" cy="5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0476" y="1000126"/>
            <a:ext cx="1909763" cy="502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Rectangle 7"/>
          <p:cNvSpPr>
            <a:spLocks noChangeArrowheads="1"/>
          </p:cNvSpPr>
          <p:nvPr/>
        </p:nvSpPr>
        <p:spPr bwMode="auto">
          <a:xfrm>
            <a:off x="2029647" y="6398569"/>
            <a:ext cx="591655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justLow" rtl="0"/>
            <a:r>
              <a:rPr lang="en-US" sz="1200"/>
              <a:t>Aalst, v.d., A. Hirnschall, and M.W. Verbeek, </a:t>
            </a:r>
            <a:r>
              <a:rPr lang="en-US" sz="1200" i="1"/>
              <a:t>An alternative way to analyse workflow graphs.</a:t>
            </a:r>
            <a:r>
              <a:rPr lang="en-US" sz="1200"/>
              <a:t> </a:t>
            </a:r>
          </a:p>
          <a:p>
            <a:pPr algn="justLow" rtl="0"/>
            <a:r>
              <a:rPr lang="en-US" sz="1200"/>
              <a:t>Lecture Notes in Computer Science, Springer-Verlag, </a:t>
            </a:r>
            <a:r>
              <a:rPr lang="en-US" sz="1200" b="1"/>
              <a:t>2002</a:t>
            </a:r>
            <a:r>
              <a:rPr lang="en-US" sz="1200"/>
              <a:t>(2348): p. 535-547.</a:t>
            </a:r>
          </a:p>
        </p:txBody>
      </p:sp>
      <p:sp>
        <p:nvSpPr>
          <p:cNvPr id="28680" name="Freeform 8"/>
          <p:cNvSpPr>
            <a:spLocks/>
          </p:cNvSpPr>
          <p:nvPr/>
        </p:nvSpPr>
        <p:spPr bwMode="auto">
          <a:xfrm>
            <a:off x="1666875" y="919164"/>
            <a:ext cx="3030538" cy="5114925"/>
          </a:xfrm>
          <a:custGeom>
            <a:avLst/>
            <a:gdLst>
              <a:gd name="T0" fmla="*/ 164 w 1909"/>
              <a:gd name="T1" fmla="*/ 206 h 3222"/>
              <a:gd name="T2" fmla="*/ 239 w 1909"/>
              <a:gd name="T3" fmla="*/ 72 h 3222"/>
              <a:gd name="T4" fmla="*/ 336 w 1909"/>
              <a:gd name="T5" fmla="*/ 12 h 3222"/>
              <a:gd name="T6" fmla="*/ 636 w 1909"/>
              <a:gd name="T7" fmla="*/ 42 h 3222"/>
              <a:gd name="T8" fmla="*/ 658 w 1909"/>
              <a:gd name="T9" fmla="*/ 87 h 3222"/>
              <a:gd name="T10" fmla="*/ 688 w 1909"/>
              <a:gd name="T11" fmla="*/ 206 h 3222"/>
              <a:gd name="T12" fmla="*/ 725 w 1909"/>
              <a:gd name="T13" fmla="*/ 393 h 3222"/>
              <a:gd name="T14" fmla="*/ 718 w 1909"/>
              <a:gd name="T15" fmla="*/ 999 h 3222"/>
              <a:gd name="T16" fmla="*/ 770 w 1909"/>
              <a:gd name="T17" fmla="*/ 1156 h 3222"/>
              <a:gd name="T18" fmla="*/ 838 w 1909"/>
              <a:gd name="T19" fmla="*/ 1306 h 3222"/>
              <a:gd name="T20" fmla="*/ 927 w 1909"/>
              <a:gd name="T21" fmla="*/ 1388 h 3222"/>
              <a:gd name="T22" fmla="*/ 1047 w 1909"/>
              <a:gd name="T23" fmla="*/ 1575 h 3222"/>
              <a:gd name="T24" fmla="*/ 1189 w 1909"/>
              <a:gd name="T25" fmla="*/ 1620 h 3222"/>
              <a:gd name="T26" fmla="*/ 1391 w 1909"/>
              <a:gd name="T27" fmla="*/ 1740 h 3222"/>
              <a:gd name="T28" fmla="*/ 1414 w 1909"/>
              <a:gd name="T29" fmla="*/ 1792 h 3222"/>
              <a:gd name="T30" fmla="*/ 1444 w 1909"/>
              <a:gd name="T31" fmla="*/ 1837 h 3222"/>
              <a:gd name="T32" fmla="*/ 1488 w 1909"/>
              <a:gd name="T33" fmla="*/ 1912 h 3222"/>
              <a:gd name="T34" fmla="*/ 1503 w 1909"/>
              <a:gd name="T35" fmla="*/ 1934 h 3222"/>
              <a:gd name="T36" fmla="*/ 1526 w 1909"/>
              <a:gd name="T37" fmla="*/ 2032 h 3222"/>
              <a:gd name="T38" fmla="*/ 1608 w 1909"/>
              <a:gd name="T39" fmla="*/ 2151 h 3222"/>
              <a:gd name="T40" fmla="*/ 1773 w 1909"/>
              <a:gd name="T41" fmla="*/ 2406 h 3222"/>
              <a:gd name="T42" fmla="*/ 1847 w 1909"/>
              <a:gd name="T43" fmla="*/ 2585 h 3222"/>
              <a:gd name="T44" fmla="*/ 1773 w 1909"/>
              <a:gd name="T45" fmla="*/ 3064 h 3222"/>
              <a:gd name="T46" fmla="*/ 1668 w 1909"/>
              <a:gd name="T47" fmla="*/ 3169 h 3222"/>
              <a:gd name="T48" fmla="*/ 1466 w 1909"/>
              <a:gd name="T49" fmla="*/ 3191 h 3222"/>
              <a:gd name="T50" fmla="*/ 1391 w 1909"/>
              <a:gd name="T51" fmla="*/ 3176 h 3222"/>
              <a:gd name="T52" fmla="*/ 1227 w 1909"/>
              <a:gd name="T53" fmla="*/ 3057 h 3222"/>
              <a:gd name="T54" fmla="*/ 1122 w 1909"/>
              <a:gd name="T55" fmla="*/ 2967 h 3222"/>
              <a:gd name="T56" fmla="*/ 1047 w 1909"/>
              <a:gd name="T57" fmla="*/ 2870 h 3222"/>
              <a:gd name="T58" fmla="*/ 838 w 1909"/>
              <a:gd name="T59" fmla="*/ 2795 h 3222"/>
              <a:gd name="T60" fmla="*/ 703 w 1909"/>
              <a:gd name="T61" fmla="*/ 2742 h 3222"/>
              <a:gd name="T62" fmla="*/ 538 w 1909"/>
              <a:gd name="T63" fmla="*/ 2675 h 3222"/>
              <a:gd name="T64" fmla="*/ 516 w 1909"/>
              <a:gd name="T65" fmla="*/ 2660 h 3222"/>
              <a:gd name="T66" fmla="*/ 493 w 1909"/>
              <a:gd name="T67" fmla="*/ 2653 h 3222"/>
              <a:gd name="T68" fmla="*/ 426 w 1909"/>
              <a:gd name="T69" fmla="*/ 2608 h 3222"/>
              <a:gd name="T70" fmla="*/ 381 w 1909"/>
              <a:gd name="T71" fmla="*/ 2585 h 3222"/>
              <a:gd name="T72" fmla="*/ 306 w 1909"/>
              <a:gd name="T73" fmla="*/ 2518 h 3222"/>
              <a:gd name="T74" fmla="*/ 284 w 1909"/>
              <a:gd name="T75" fmla="*/ 2436 h 3222"/>
              <a:gd name="T76" fmla="*/ 194 w 1909"/>
              <a:gd name="T77" fmla="*/ 2174 h 3222"/>
              <a:gd name="T78" fmla="*/ 142 w 1909"/>
              <a:gd name="T79" fmla="*/ 2099 h 3222"/>
              <a:gd name="T80" fmla="*/ 60 w 1909"/>
              <a:gd name="T81" fmla="*/ 1957 h 3222"/>
              <a:gd name="T82" fmla="*/ 22 w 1909"/>
              <a:gd name="T83" fmla="*/ 1890 h 3222"/>
              <a:gd name="T84" fmla="*/ 22 w 1909"/>
              <a:gd name="T85" fmla="*/ 1538 h 3222"/>
              <a:gd name="T86" fmla="*/ 82 w 1909"/>
              <a:gd name="T87" fmla="*/ 1411 h 3222"/>
              <a:gd name="T88" fmla="*/ 97 w 1909"/>
              <a:gd name="T89" fmla="*/ 1366 h 3222"/>
              <a:gd name="T90" fmla="*/ 127 w 1909"/>
              <a:gd name="T91" fmla="*/ 610 h 3222"/>
              <a:gd name="T92" fmla="*/ 134 w 1909"/>
              <a:gd name="T93" fmla="*/ 304 h 3222"/>
              <a:gd name="T94" fmla="*/ 157 w 1909"/>
              <a:gd name="T95" fmla="*/ 229 h 3222"/>
              <a:gd name="T96" fmla="*/ 164 w 1909"/>
              <a:gd name="T97" fmla="*/ 206 h 3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09" h="3222">
                <a:moveTo>
                  <a:pt x="164" y="206"/>
                </a:moveTo>
                <a:cubicBezTo>
                  <a:pt x="183" y="123"/>
                  <a:pt x="178" y="127"/>
                  <a:pt x="239" y="72"/>
                </a:cubicBezTo>
                <a:cubicBezTo>
                  <a:pt x="303" y="15"/>
                  <a:pt x="265" y="35"/>
                  <a:pt x="336" y="12"/>
                </a:cubicBezTo>
                <a:cubicBezTo>
                  <a:pt x="410" y="16"/>
                  <a:pt x="572" y="0"/>
                  <a:pt x="636" y="42"/>
                </a:cubicBezTo>
                <a:cubicBezTo>
                  <a:pt x="641" y="58"/>
                  <a:pt x="653" y="71"/>
                  <a:pt x="658" y="87"/>
                </a:cubicBezTo>
                <a:cubicBezTo>
                  <a:pt x="670" y="126"/>
                  <a:pt x="674" y="167"/>
                  <a:pt x="688" y="206"/>
                </a:cubicBezTo>
                <a:cubicBezTo>
                  <a:pt x="698" y="268"/>
                  <a:pt x="710" y="331"/>
                  <a:pt x="725" y="393"/>
                </a:cubicBezTo>
                <a:cubicBezTo>
                  <a:pt x="723" y="595"/>
                  <a:pt x="718" y="797"/>
                  <a:pt x="718" y="999"/>
                </a:cubicBezTo>
                <a:cubicBezTo>
                  <a:pt x="718" y="1141"/>
                  <a:pt x="731" y="1070"/>
                  <a:pt x="770" y="1156"/>
                </a:cubicBezTo>
                <a:cubicBezTo>
                  <a:pt x="792" y="1206"/>
                  <a:pt x="802" y="1262"/>
                  <a:pt x="838" y="1306"/>
                </a:cubicBezTo>
                <a:cubicBezTo>
                  <a:pt x="862" y="1335"/>
                  <a:pt x="905" y="1355"/>
                  <a:pt x="927" y="1388"/>
                </a:cubicBezTo>
                <a:cubicBezTo>
                  <a:pt x="960" y="1438"/>
                  <a:pt x="992" y="1557"/>
                  <a:pt x="1047" y="1575"/>
                </a:cubicBezTo>
                <a:cubicBezTo>
                  <a:pt x="1088" y="1603"/>
                  <a:pt x="1140" y="1612"/>
                  <a:pt x="1189" y="1620"/>
                </a:cubicBezTo>
                <a:cubicBezTo>
                  <a:pt x="1267" y="1646"/>
                  <a:pt x="1324" y="1694"/>
                  <a:pt x="1391" y="1740"/>
                </a:cubicBezTo>
                <a:cubicBezTo>
                  <a:pt x="1399" y="1757"/>
                  <a:pt x="1405" y="1776"/>
                  <a:pt x="1414" y="1792"/>
                </a:cubicBezTo>
                <a:cubicBezTo>
                  <a:pt x="1423" y="1808"/>
                  <a:pt x="1444" y="1837"/>
                  <a:pt x="1444" y="1837"/>
                </a:cubicBezTo>
                <a:cubicBezTo>
                  <a:pt x="1457" y="1881"/>
                  <a:pt x="1446" y="1852"/>
                  <a:pt x="1488" y="1912"/>
                </a:cubicBezTo>
                <a:cubicBezTo>
                  <a:pt x="1493" y="1919"/>
                  <a:pt x="1503" y="1934"/>
                  <a:pt x="1503" y="1934"/>
                </a:cubicBezTo>
                <a:cubicBezTo>
                  <a:pt x="1510" y="1967"/>
                  <a:pt x="1510" y="2003"/>
                  <a:pt x="1526" y="2032"/>
                </a:cubicBezTo>
                <a:cubicBezTo>
                  <a:pt x="1548" y="2072"/>
                  <a:pt x="1582" y="2112"/>
                  <a:pt x="1608" y="2151"/>
                </a:cubicBezTo>
                <a:cubicBezTo>
                  <a:pt x="1665" y="2236"/>
                  <a:pt x="1717" y="2321"/>
                  <a:pt x="1773" y="2406"/>
                </a:cubicBezTo>
                <a:cubicBezTo>
                  <a:pt x="1809" y="2461"/>
                  <a:pt x="1809" y="2530"/>
                  <a:pt x="1847" y="2585"/>
                </a:cubicBezTo>
                <a:cubicBezTo>
                  <a:pt x="1867" y="2769"/>
                  <a:pt x="1909" y="2928"/>
                  <a:pt x="1773" y="3064"/>
                </a:cubicBezTo>
                <a:cubicBezTo>
                  <a:pt x="1736" y="3101"/>
                  <a:pt x="1720" y="3150"/>
                  <a:pt x="1668" y="3169"/>
                </a:cubicBezTo>
                <a:cubicBezTo>
                  <a:pt x="1595" y="3222"/>
                  <a:pt x="1589" y="3198"/>
                  <a:pt x="1466" y="3191"/>
                </a:cubicBezTo>
                <a:cubicBezTo>
                  <a:pt x="1441" y="3185"/>
                  <a:pt x="1415" y="3184"/>
                  <a:pt x="1391" y="3176"/>
                </a:cubicBezTo>
                <a:cubicBezTo>
                  <a:pt x="1329" y="3155"/>
                  <a:pt x="1276" y="3097"/>
                  <a:pt x="1227" y="3057"/>
                </a:cubicBezTo>
                <a:cubicBezTo>
                  <a:pt x="1190" y="3027"/>
                  <a:pt x="1156" y="3001"/>
                  <a:pt x="1122" y="2967"/>
                </a:cubicBezTo>
                <a:cubicBezTo>
                  <a:pt x="1095" y="2940"/>
                  <a:pt x="1072" y="2887"/>
                  <a:pt x="1047" y="2870"/>
                </a:cubicBezTo>
                <a:cubicBezTo>
                  <a:pt x="987" y="2829"/>
                  <a:pt x="909" y="2811"/>
                  <a:pt x="838" y="2795"/>
                </a:cubicBezTo>
                <a:cubicBezTo>
                  <a:pt x="797" y="2768"/>
                  <a:pt x="746" y="2764"/>
                  <a:pt x="703" y="2742"/>
                </a:cubicBezTo>
                <a:cubicBezTo>
                  <a:pt x="651" y="2715"/>
                  <a:pt x="594" y="2695"/>
                  <a:pt x="538" y="2675"/>
                </a:cubicBezTo>
                <a:cubicBezTo>
                  <a:pt x="530" y="2672"/>
                  <a:pt x="524" y="2664"/>
                  <a:pt x="516" y="2660"/>
                </a:cubicBezTo>
                <a:cubicBezTo>
                  <a:pt x="509" y="2656"/>
                  <a:pt x="501" y="2655"/>
                  <a:pt x="493" y="2653"/>
                </a:cubicBezTo>
                <a:cubicBezTo>
                  <a:pt x="471" y="2638"/>
                  <a:pt x="451" y="2617"/>
                  <a:pt x="426" y="2608"/>
                </a:cubicBezTo>
                <a:cubicBezTo>
                  <a:pt x="407" y="2601"/>
                  <a:pt x="397" y="2599"/>
                  <a:pt x="381" y="2585"/>
                </a:cubicBezTo>
                <a:cubicBezTo>
                  <a:pt x="285" y="2500"/>
                  <a:pt x="378" y="2571"/>
                  <a:pt x="306" y="2518"/>
                </a:cubicBezTo>
                <a:cubicBezTo>
                  <a:pt x="298" y="2491"/>
                  <a:pt x="284" y="2436"/>
                  <a:pt x="284" y="2436"/>
                </a:cubicBezTo>
                <a:cubicBezTo>
                  <a:pt x="272" y="2336"/>
                  <a:pt x="249" y="2257"/>
                  <a:pt x="194" y="2174"/>
                </a:cubicBezTo>
                <a:cubicBezTo>
                  <a:pt x="176" y="2147"/>
                  <a:pt x="165" y="2122"/>
                  <a:pt x="142" y="2099"/>
                </a:cubicBezTo>
                <a:cubicBezTo>
                  <a:pt x="121" y="2042"/>
                  <a:pt x="95" y="2005"/>
                  <a:pt x="60" y="1957"/>
                </a:cubicBezTo>
                <a:cubicBezTo>
                  <a:pt x="44" y="1935"/>
                  <a:pt x="37" y="1912"/>
                  <a:pt x="22" y="1890"/>
                </a:cubicBezTo>
                <a:cubicBezTo>
                  <a:pt x="0" y="1749"/>
                  <a:pt x="9" y="1824"/>
                  <a:pt x="22" y="1538"/>
                </a:cubicBezTo>
                <a:cubicBezTo>
                  <a:pt x="24" y="1488"/>
                  <a:pt x="67" y="1455"/>
                  <a:pt x="82" y="1411"/>
                </a:cubicBezTo>
                <a:cubicBezTo>
                  <a:pt x="87" y="1396"/>
                  <a:pt x="97" y="1366"/>
                  <a:pt x="97" y="1366"/>
                </a:cubicBezTo>
                <a:cubicBezTo>
                  <a:pt x="100" y="1117"/>
                  <a:pt x="62" y="855"/>
                  <a:pt x="127" y="610"/>
                </a:cubicBezTo>
                <a:cubicBezTo>
                  <a:pt x="129" y="508"/>
                  <a:pt x="128" y="406"/>
                  <a:pt x="134" y="304"/>
                </a:cubicBezTo>
                <a:cubicBezTo>
                  <a:pt x="136" y="278"/>
                  <a:pt x="150" y="254"/>
                  <a:pt x="157" y="229"/>
                </a:cubicBezTo>
                <a:cubicBezTo>
                  <a:pt x="159" y="221"/>
                  <a:pt x="164" y="206"/>
                  <a:pt x="164" y="206"/>
                </a:cubicBezTo>
                <a:close/>
              </a:path>
            </a:pathLst>
          </a:custGeom>
          <a:solidFill>
            <a:srgbClr val="CCFFCC">
              <a:alpha val="19000"/>
            </a:srgbClr>
          </a:solidFill>
          <a:ln w="63500">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a-IR"/>
          </a:p>
        </p:txBody>
      </p:sp>
      <p:sp>
        <p:nvSpPr>
          <p:cNvPr id="28681" name="Freeform 9"/>
          <p:cNvSpPr>
            <a:spLocks/>
          </p:cNvSpPr>
          <p:nvPr/>
        </p:nvSpPr>
        <p:spPr bwMode="auto">
          <a:xfrm>
            <a:off x="1974851" y="996951"/>
            <a:ext cx="2441575" cy="4721225"/>
          </a:xfrm>
          <a:custGeom>
            <a:avLst/>
            <a:gdLst>
              <a:gd name="T0" fmla="*/ 0 w 1538"/>
              <a:gd name="T1" fmla="*/ 187 h 2974"/>
              <a:gd name="T2" fmla="*/ 142 w 1538"/>
              <a:gd name="T3" fmla="*/ 0 h 2974"/>
              <a:gd name="T4" fmla="*/ 479 w 1538"/>
              <a:gd name="T5" fmla="*/ 38 h 2974"/>
              <a:gd name="T6" fmla="*/ 524 w 1538"/>
              <a:gd name="T7" fmla="*/ 60 h 2974"/>
              <a:gd name="T8" fmla="*/ 531 w 1538"/>
              <a:gd name="T9" fmla="*/ 83 h 2974"/>
              <a:gd name="T10" fmla="*/ 546 w 1538"/>
              <a:gd name="T11" fmla="*/ 180 h 2974"/>
              <a:gd name="T12" fmla="*/ 703 w 1538"/>
              <a:gd name="T13" fmla="*/ 307 h 2974"/>
              <a:gd name="T14" fmla="*/ 861 w 1538"/>
              <a:gd name="T15" fmla="*/ 315 h 2974"/>
              <a:gd name="T16" fmla="*/ 1175 w 1538"/>
              <a:gd name="T17" fmla="*/ 337 h 2974"/>
              <a:gd name="T18" fmla="*/ 1220 w 1538"/>
              <a:gd name="T19" fmla="*/ 367 h 2974"/>
              <a:gd name="T20" fmla="*/ 1264 w 1538"/>
              <a:gd name="T21" fmla="*/ 397 h 2974"/>
              <a:gd name="T22" fmla="*/ 1347 w 1538"/>
              <a:gd name="T23" fmla="*/ 479 h 2974"/>
              <a:gd name="T24" fmla="*/ 1362 w 1538"/>
              <a:gd name="T25" fmla="*/ 502 h 2974"/>
              <a:gd name="T26" fmla="*/ 1369 w 1538"/>
              <a:gd name="T27" fmla="*/ 524 h 2974"/>
              <a:gd name="T28" fmla="*/ 1399 w 1538"/>
              <a:gd name="T29" fmla="*/ 569 h 2974"/>
              <a:gd name="T30" fmla="*/ 1392 w 1538"/>
              <a:gd name="T31" fmla="*/ 778 h 2974"/>
              <a:gd name="T32" fmla="*/ 1347 w 1538"/>
              <a:gd name="T33" fmla="*/ 846 h 2974"/>
              <a:gd name="T34" fmla="*/ 1287 w 1538"/>
              <a:gd name="T35" fmla="*/ 928 h 2974"/>
              <a:gd name="T36" fmla="*/ 1287 w 1538"/>
              <a:gd name="T37" fmla="*/ 1309 h 2974"/>
              <a:gd name="T38" fmla="*/ 1317 w 1538"/>
              <a:gd name="T39" fmla="*/ 1482 h 2974"/>
              <a:gd name="T40" fmla="*/ 1287 w 1538"/>
              <a:gd name="T41" fmla="*/ 1616 h 2974"/>
              <a:gd name="T42" fmla="*/ 1279 w 1538"/>
              <a:gd name="T43" fmla="*/ 2155 h 2974"/>
              <a:gd name="T44" fmla="*/ 1220 w 1538"/>
              <a:gd name="T45" fmla="*/ 2207 h 2974"/>
              <a:gd name="T46" fmla="*/ 1175 w 1538"/>
              <a:gd name="T47" fmla="*/ 2237 h 2974"/>
              <a:gd name="T48" fmla="*/ 1130 w 1538"/>
              <a:gd name="T49" fmla="*/ 2252 h 2974"/>
              <a:gd name="T50" fmla="*/ 1100 w 1538"/>
              <a:gd name="T51" fmla="*/ 2312 h 2974"/>
              <a:gd name="T52" fmla="*/ 1354 w 1538"/>
              <a:gd name="T53" fmla="*/ 2319 h 2974"/>
              <a:gd name="T54" fmla="*/ 1437 w 1538"/>
              <a:gd name="T55" fmla="*/ 2394 h 2974"/>
              <a:gd name="T56" fmla="*/ 1504 w 1538"/>
              <a:gd name="T57" fmla="*/ 2723 h 2974"/>
              <a:gd name="T58" fmla="*/ 1437 w 1538"/>
              <a:gd name="T59" fmla="*/ 2963 h 2974"/>
              <a:gd name="T60" fmla="*/ 935 w 1538"/>
              <a:gd name="T61" fmla="*/ 2865 h 2974"/>
              <a:gd name="T62" fmla="*/ 898 w 1538"/>
              <a:gd name="T63" fmla="*/ 2821 h 2974"/>
              <a:gd name="T64" fmla="*/ 868 w 1538"/>
              <a:gd name="T65" fmla="*/ 2753 h 2974"/>
              <a:gd name="T66" fmla="*/ 748 w 1538"/>
              <a:gd name="T67" fmla="*/ 2731 h 2974"/>
              <a:gd name="T68" fmla="*/ 584 w 1538"/>
              <a:gd name="T69" fmla="*/ 2693 h 2974"/>
              <a:gd name="T70" fmla="*/ 472 w 1538"/>
              <a:gd name="T71" fmla="*/ 2634 h 2974"/>
              <a:gd name="T72" fmla="*/ 352 w 1538"/>
              <a:gd name="T73" fmla="*/ 2544 h 2974"/>
              <a:gd name="T74" fmla="*/ 285 w 1538"/>
              <a:gd name="T75" fmla="*/ 2469 h 2974"/>
              <a:gd name="T76" fmla="*/ 270 w 1538"/>
              <a:gd name="T77" fmla="*/ 2424 h 2974"/>
              <a:gd name="T78" fmla="*/ 277 w 1538"/>
              <a:gd name="T79" fmla="*/ 2334 h 2974"/>
              <a:gd name="T80" fmla="*/ 314 w 1538"/>
              <a:gd name="T81" fmla="*/ 2304 h 2974"/>
              <a:gd name="T82" fmla="*/ 412 w 1538"/>
              <a:gd name="T83" fmla="*/ 2267 h 2974"/>
              <a:gd name="T84" fmla="*/ 516 w 1538"/>
              <a:gd name="T85" fmla="*/ 2170 h 2974"/>
              <a:gd name="T86" fmla="*/ 629 w 1538"/>
              <a:gd name="T87" fmla="*/ 2043 h 2974"/>
              <a:gd name="T88" fmla="*/ 629 w 1538"/>
              <a:gd name="T89" fmla="*/ 1309 h 2974"/>
              <a:gd name="T90" fmla="*/ 576 w 1538"/>
              <a:gd name="T91" fmla="*/ 1190 h 2974"/>
              <a:gd name="T92" fmla="*/ 524 w 1538"/>
              <a:gd name="T93" fmla="*/ 1033 h 2974"/>
              <a:gd name="T94" fmla="*/ 486 w 1538"/>
              <a:gd name="T95" fmla="*/ 965 h 2974"/>
              <a:gd name="T96" fmla="*/ 367 w 1538"/>
              <a:gd name="T97" fmla="*/ 823 h 2974"/>
              <a:gd name="T98" fmla="*/ 277 w 1538"/>
              <a:gd name="T99" fmla="*/ 748 h 2974"/>
              <a:gd name="T100" fmla="*/ 187 w 1538"/>
              <a:gd name="T101" fmla="*/ 689 h 2974"/>
              <a:gd name="T102" fmla="*/ 90 w 1538"/>
              <a:gd name="T103" fmla="*/ 584 h 2974"/>
              <a:gd name="T104" fmla="*/ 60 w 1538"/>
              <a:gd name="T105" fmla="*/ 539 h 2974"/>
              <a:gd name="T106" fmla="*/ 30 w 1538"/>
              <a:gd name="T107" fmla="*/ 464 h 2974"/>
              <a:gd name="T108" fmla="*/ 0 w 1538"/>
              <a:gd name="T109" fmla="*/ 187 h 2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38" h="2974">
                <a:moveTo>
                  <a:pt x="0" y="187"/>
                </a:moveTo>
                <a:cubicBezTo>
                  <a:pt x="19" y="98"/>
                  <a:pt x="45" y="26"/>
                  <a:pt x="142" y="0"/>
                </a:cubicBezTo>
                <a:cubicBezTo>
                  <a:pt x="258" y="10"/>
                  <a:pt x="362" y="32"/>
                  <a:pt x="479" y="38"/>
                </a:cubicBezTo>
                <a:cubicBezTo>
                  <a:pt x="493" y="47"/>
                  <a:pt x="512" y="48"/>
                  <a:pt x="524" y="60"/>
                </a:cubicBezTo>
                <a:cubicBezTo>
                  <a:pt x="530" y="66"/>
                  <a:pt x="530" y="75"/>
                  <a:pt x="531" y="83"/>
                </a:cubicBezTo>
                <a:cubicBezTo>
                  <a:pt x="537" y="115"/>
                  <a:pt x="541" y="148"/>
                  <a:pt x="546" y="180"/>
                </a:cubicBezTo>
                <a:cubicBezTo>
                  <a:pt x="554" y="234"/>
                  <a:pt x="650" y="303"/>
                  <a:pt x="703" y="307"/>
                </a:cubicBezTo>
                <a:cubicBezTo>
                  <a:pt x="756" y="311"/>
                  <a:pt x="808" y="312"/>
                  <a:pt x="861" y="315"/>
                </a:cubicBezTo>
                <a:cubicBezTo>
                  <a:pt x="979" y="353"/>
                  <a:pt x="946" y="331"/>
                  <a:pt x="1175" y="337"/>
                </a:cubicBezTo>
                <a:cubicBezTo>
                  <a:pt x="1216" y="350"/>
                  <a:pt x="1179" y="335"/>
                  <a:pt x="1220" y="367"/>
                </a:cubicBezTo>
                <a:cubicBezTo>
                  <a:pt x="1234" y="378"/>
                  <a:pt x="1249" y="387"/>
                  <a:pt x="1264" y="397"/>
                </a:cubicBezTo>
                <a:cubicBezTo>
                  <a:pt x="1300" y="422"/>
                  <a:pt x="1312" y="456"/>
                  <a:pt x="1347" y="479"/>
                </a:cubicBezTo>
                <a:cubicBezTo>
                  <a:pt x="1352" y="487"/>
                  <a:pt x="1358" y="494"/>
                  <a:pt x="1362" y="502"/>
                </a:cubicBezTo>
                <a:cubicBezTo>
                  <a:pt x="1365" y="509"/>
                  <a:pt x="1365" y="517"/>
                  <a:pt x="1369" y="524"/>
                </a:cubicBezTo>
                <a:cubicBezTo>
                  <a:pt x="1378" y="540"/>
                  <a:pt x="1399" y="569"/>
                  <a:pt x="1399" y="569"/>
                </a:cubicBezTo>
                <a:cubicBezTo>
                  <a:pt x="1417" y="635"/>
                  <a:pt x="1426" y="717"/>
                  <a:pt x="1392" y="778"/>
                </a:cubicBezTo>
                <a:cubicBezTo>
                  <a:pt x="1379" y="802"/>
                  <a:pt x="1356" y="820"/>
                  <a:pt x="1347" y="846"/>
                </a:cubicBezTo>
                <a:cubicBezTo>
                  <a:pt x="1334" y="882"/>
                  <a:pt x="1318" y="907"/>
                  <a:pt x="1287" y="928"/>
                </a:cubicBezTo>
                <a:cubicBezTo>
                  <a:pt x="1214" y="1036"/>
                  <a:pt x="1254" y="1188"/>
                  <a:pt x="1287" y="1309"/>
                </a:cubicBezTo>
                <a:cubicBezTo>
                  <a:pt x="1292" y="1399"/>
                  <a:pt x="1278" y="1423"/>
                  <a:pt x="1317" y="1482"/>
                </a:cubicBezTo>
                <a:cubicBezTo>
                  <a:pt x="1331" y="1527"/>
                  <a:pt x="1313" y="1578"/>
                  <a:pt x="1287" y="1616"/>
                </a:cubicBezTo>
                <a:cubicBezTo>
                  <a:pt x="1284" y="1796"/>
                  <a:pt x="1286" y="1975"/>
                  <a:pt x="1279" y="2155"/>
                </a:cubicBezTo>
                <a:cubicBezTo>
                  <a:pt x="1278" y="2181"/>
                  <a:pt x="1220" y="2207"/>
                  <a:pt x="1220" y="2207"/>
                </a:cubicBezTo>
                <a:cubicBezTo>
                  <a:pt x="1198" y="2241"/>
                  <a:pt x="1216" y="2225"/>
                  <a:pt x="1175" y="2237"/>
                </a:cubicBezTo>
                <a:cubicBezTo>
                  <a:pt x="1160" y="2241"/>
                  <a:pt x="1130" y="2252"/>
                  <a:pt x="1130" y="2252"/>
                </a:cubicBezTo>
                <a:cubicBezTo>
                  <a:pt x="1129" y="2253"/>
                  <a:pt x="1060" y="2307"/>
                  <a:pt x="1100" y="2312"/>
                </a:cubicBezTo>
                <a:cubicBezTo>
                  <a:pt x="1184" y="2322"/>
                  <a:pt x="1269" y="2317"/>
                  <a:pt x="1354" y="2319"/>
                </a:cubicBezTo>
                <a:cubicBezTo>
                  <a:pt x="1421" y="2331"/>
                  <a:pt x="1416" y="2337"/>
                  <a:pt x="1437" y="2394"/>
                </a:cubicBezTo>
                <a:cubicBezTo>
                  <a:pt x="1443" y="2573"/>
                  <a:pt x="1423" y="2604"/>
                  <a:pt x="1504" y="2723"/>
                </a:cubicBezTo>
                <a:cubicBezTo>
                  <a:pt x="1538" y="2835"/>
                  <a:pt x="1522" y="2895"/>
                  <a:pt x="1437" y="2963"/>
                </a:cubicBezTo>
                <a:cubicBezTo>
                  <a:pt x="1231" y="2957"/>
                  <a:pt x="1098" y="2974"/>
                  <a:pt x="935" y="2865"/>
                </a:cubicBezTo>
                <a:cubicBezTo>
                  <a:pt x="925" y="2858"/>
                  <a:pt x="903" y="2833"/>
                  <a:pt x="898" y="2821"/>
                </a:cubicBezTo>
                <a:cubicBezTo>
                  <a:pt x="898" y="2821"/>
                  <a:pt x="881" y="2758"/>
                  <a:pt x="868" y="2753"/>
                </a:cubicBezTo>
                <a:cubicBezTo>
                  <a:pt x="838" y="2741"/>
                  <a:pt x="783" y="2740"/>
                  <a:pt x="748" y="2731"/>
                </a:cubicBezTo>
                <a:cubicBezTo>
                  <a:pt x="694" y="2717"/>
                  <a:pt x="638" y="2707"/>
                  <a:pt x="584" y="2693"/>
                </a:cubicBezTo>
                <a:cubicBezTo>
                  <a:pt x="539" y="2682"/>
                  <a:pt x="513" y="2647"/>
                  <a:pt x="472" y="2634"/>
                </a:cubicBezTo>
                <a:cubicBezTo>
                  <a:pt x="445" y="2592"/>
                  <a:pt x="397" y="2566"/>
                  <a:pt x="352" y="2544"/>
                </a:cubicBezTo>
                <a:cubicBezTo>
                  <a:pt x="324" y="2501"/>
                  <a:pt x="305" y="2530"/>
                  <a:pt x="285" y="2469"/>
                </a:cubicBezTo>
                <a:cubicBezTo>
                  <a:pt x="280" y="2454"/>
                  <a:pt x="270" y="2424"/>
                  <a:pt x="270" y="2424"/>
                </a:cubicBezTo>
                <a:cubicBezTo>
                  <a:pt x="272" y="2394"/>
                  <a:pt x="271" y="2364"/>
                  <a:pt x="277" y="2334"/>
                </a:cubicBezTo>
                <a:cubicBezTo>
                  <a:pt x="282" y="2308"/>
                  <a:pt x="296" y="2313"/>
                  <a:pt x="314" y="2304"/>
                </a:cubicBezTo>
                <a:cubicBezTo>
                  <a:pt x="347" y="2287"/>
                  <a:pt x="376" y="2275"/>
                  <a:pt x="412" y="2267"/>
                </a:cubicBezTo>
                <a:cubicBezTo>
                  <a:pt x="453" y="2239"/>
                  <a:pt x="481" y="2204"/>
                  <a:pt x="516" y="2170"/>
                </a:cubicBezTo>
                <a:cubicBezTo>
                  <a:pt x="558" y="2129"/>
                  <a:pt x="608" y="2101"/>
                  <a:pt x="629" y="2043"/>
                </a:cubicBezTo>
                <a:cubicBezTo>
                  <a:pt x="643" y="1725"/>
                  <a:pt x="642" y="1821"/>
                  <a:pt x="629" y="1309"/>
                </a:cubicBezTo>
                <a:cubicBezTo>
                  <a:pt x="628" y="1271"/>
                  <a:pt x="589" y="1226"/>
                  <a:pt x="576" y="1190"/>
                </a:cubicBezTo>
                <a:cubicBezTo>
                  <a:pt x="569" y="1136"/>
                  <a:pt x="572" y="1066"/>
                  <a:pt x="524" y="1033"/>
                </a:cubicBezTo>
                <a:cubicBezTo>
                  <a:pt x="509" y="1010"/>
                  <a:pt x="501" y="988"/>
                  <a:pt x="486" y="965"/>
                </a:cubicBezTo>
                <a:cubicBezTo>
                  <a:pt x="465" y="899"/>
                  <a:pt x="424" y="861"/>
                  <a:pt x="367" y="823"/>
                </a:cubicBezTo>
                <a:cubicBezTo>
                  <a:pt x="335" y="802"/>
                  <a:pt x="307" y="772"/>
                  <a:pt x="277" y="748"/>
                </a:cubicBezTo>
                <a:cubicBezTo>
                  <a:pt x="249" y="726"/>
                  <a:pt x="216" y="709"/>
                  <a:pt x="187" y="689"/>
                </a:cubicBezTo>
                <a:cubicBezTo>
                  <a:pt x="145" y="661"/>
                  <a:pt x="118" y="626"/>
                  <a:pt x="90" y="584"/>
                </a:cubicBezTo>
                <a:cubicBezTo>
                  <a:pt x="80" y="569"/>
                  <a:pt x="60" y="539"/>
                  <a:pt x="60" y="539"/>
                </a:cubicBezTo>
                <a:cubicBezTo>
                  <a:pt x="53" y="510"/>
                  <a:pt x="38" y="492"/>
                  <a:pt x="30" y="464"/>
                </a:cubicBezTo>
                <a:cubicBezTo>
                  <a:pt x="4" y="373"/>
                  <a:pt x="0" y="280"/>
                  <a:pt x="0" y="187"/>
                </a:cubicBezTo>
                <a:close/>
              </a:path>
            </a:pathLst>
          </a:custGeom>
          <a:solidFill>
            <a:srgbClr val="FFFF99">
              <a:alpha val="9000"/>
            </a:srgbClr>
          </a:solidFill>
          <a:ln w="50800">
            <a:solidFill>
              <a:srgbClr val="99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a-IR"/>
          </a:p>
        </p:txBody>
      </p:sp>
      <p:sp>
        <p:nvSpPr>
          <p:cNvPr id="28682" name="Oval 10"/>
          <p:cNvSpPr>
            <a:spLocks noChangeArrowheads="1"/>
          </p:cNvSpPr>
          <p:nvPr/>
        </p:nvSpPr>
        <p:spPr bwMode="auto">
          <a:xfrm>
            <a:off x="1774825" y="3789363"/>
            <a:ext cx="2376488" cy="1441450"/>
          </a:xfrm>
          <a:prstGeom prst="ellipse">
            <a:avLst/>
          </a:prstGeom>
          <a:solidFill>
            <a:srgbClr val="CCFFFF">
              <a:alpha val="14999"/>
            </a:srgbClr>
          </a:solidFill>
          <a:ln w="50800">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a-IR"/>
          </a:p>
        </p:txBody>
      </p:sp>
      <p:sp>
        <p:nvSpPr>
          <p:cNvPr id="28683" name="Oval 11"/>
          <p:cNvSpPr>
            <a:spLocks noChangeArrowheads="1"/>
          </p:cNvSpPr>
          <p:nvPr/>
        </p:nvSpPr>
        <p:spPr bwMode="auto">
          <a:xfrm>
            <a:off x="4872039" y="3716338"/>
            <a:ext cx="2376487" cy="1441450"/>
          </a:xfrm>
          <a:prstGeom prst="ellipse">
            <a:avLst/>
          </a:prstGeom>
          <a:solidFill>
            <a:srgbClr val="CCFFFF">
              <a:alpha val="14999"/>
            </a:srgbClr>
          </a:solidFill>
          <a:ln w="50800">
            <a:solidFill>
              <a:srgbClr val="00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a-IR"/>
          </a:p>
        </p:txBody>
      </p:sp>
      <p:sp>
        <p:nvSpPr>
          <p:cNvPr id="28684" name="Oval 12"/>
          <p:cNvSpPr>
            <a:spLocks noChangeArrowheads="1"/>
          </p:cNvSpPr>
          <p:nvPr/>
        </p:nvSpPr>
        <p:spPr bwMode="auto">
          <a:xfrm>
            <a:off x="7535864" y="3716338"/>
            <a:ext cx="2376487" cy="1441450"/>
          </a:xfrm>
          <a:prstGeom prst="ellipse">
            <a:avLst/>
          </a:prstGeom>
          <a:solidFill>
            <a:srgbClr val="FF0000">
              <a:alpha val="14999"/>
            </a:srgbClr>
          </a:solidFill>
          <a:ln w="508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a-IR"/>
          </a:p>
        </p:txBody>
      </p:sp>
      <p:sp>
        <p:nvSpPr>
          <p:cNvPr id="3" name="Title 2"/>
          <p:cNvSpPr>
            <a:spLocks noGrp="1"/>
          </p:cNvSpPr>
          <p:nvPr>
            <p:ph type="title"/>
          </p:nvPr>
        </p:nvSpPr>
        <p:spPr/>
        <p:txBody>
          <a:bodyPr/>
          <a:lstStyle/>
          <a:p>
            <a:endParaRPr lang="fa-IR"/>
          </a:p>
        </p:txBody>
      </p:sp>
    </p:spTree>
    <p:extLst>
      <p:ext uri="{BB962C8B-B14F-4D97-AF65-F5344CB8AC3E}">
        <p14:creationId xmlns:p14="http://schemas.microsoft.com/office/powerpoint/2010/main" val="8503786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8675"/>
                                        </p:tgtEl>
                                        <p:attrNameLst>
                                          <p:attrName>style.visibility</p:attrName>
                                        </p:attrNameLst>
                                      </p:cBhvr>
                                      <p:to>
                                        <p:strVal val="visible"/>
                                      </p:to>
                                    </p:set>
                                    <p:animEffect transition="in" filter="dissolve">
                                      <p:cBhvr>
                                        <p:cTn id="7" dur="500"/>
                                        <p:tgtEl>
                                          <p:spTgt spid="286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8680"/>
                                        </p:tgtEl>
                                        <p:attrNameLst>
                                          <p:attrName>style.visibility</p:attrName>
                                        </p:attrNameLst>
                                      </p:cBhvr>
                                      <p:to>
                                        <p:strVal val="visible"/>
                                      </p:to>
                                    </p:set>
                                    <p:animEffect transition="in" filter="dissolve">
                                      <p:cBhvr>
                                        <p:cTn id="12" dur="500"/>
                                        <p:tgtEl>
                                          <p:spTgt spid="28680"/>
                                        </p:tgtEl>
                                      </p:cBhvr>
                                    </p:animEffect>
                                  </p:childTnLst>
                                </p:cTn>
                              </p:par>
                            </p:childTnLst>
                          </p:cTn>
                        </p:par>
                        <p:par>
                          <p:cTn id="13" fill="hold" nodeType="afterGroup">
                            <p:stCondLst>
                              <p:cond delay="500"/>
                            </p:stCondLst>
                            <p:childTnLst>
                              <p:par>
                                <p:cTn id="14" presetID="9" presetClass="entr" presetSubtype="0" fill="hold" nodeType="afterEffect">
                                  <p:stCondLst>
                                    <p:cond delay="0"/>
                                  </p:stCondLst>
                                  <p:childTnLst>
                                    <p:set>
                                      <p:cBhvr>
                                        <p:cTn id="15" dur="1" fill="hold">
                                          <p:stCondLst>
                                            <p:cond delay="0"/>
                                          </p:stCondLst>
                                        </p:cTn>
                                        <p:tgtEl>
                                          <p:spTgt spid="28676"/>
                                        </p:tgtEl>
                                        <p:attrNameLst>
                                          <p:attrName>style.visibility</p:attrName>
                                        </p:attrNameLst>
                                      </p:cBhvr>
                                      <p:to>
                                        <p:strVal val="visible"/>
                                      </p:to>
                                    </p:set>
                                    <p:animEffect transition="in" filter="dissolve">
                                      <p:cBhvr>
                                        <p:cTn id="16" dur="500"/>
                                        <p:tgtEl>
                                          <p:spTgt spid="2867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xit" presetSubtype="0" fill="hold" grpId="1" nodeType="clickEffect">
                                  <p:stCondLst>
                                    <p:cond delay="0"/>
                                  </p:stCondLst>
                                  <p:childTnLst>
                                    <p:animEffect transition="out" filter="dissolve">
                                      <p:cBhvr>
                                        <p:cTn id="20" dur="500"/>
                                        <p:tgtEl>
                                          <p:spTgt spid="28680"/>
                                        </p:tgtEl>
                                      </p:cBhvr>
                                    </p:animEffect>
                                    <p:set>
                                      <p:cBhvr>
                                        <p:cTn id="21" dur="1" fill="hold">
                                          <p:stCondLst>
                                            <p:cond delay="499"/>
                                          </p:stCondLst>
                                        </p:cTn>
                                        <p:tgtEl>
                                          <p:spTgt spid="28680"/>
                                        </p:tgtEl>
                                        <p:attrNameLst>
                                          <p:attrName>style.visibility</p:attrName>
                                        </p:attrNameLst>
                                      </p:cBhvr>
                                      <p:to>
                                        <p:strVal val="hidden"/>
                                      </p:to>
                                    </p:set>
                                  </p:childTnLst>
                                </p:cTn>
                              </p:par>
                              <p:par>
                                <p:cTn id="22" presetID="9" presetClass="entr" presetSubtype="0" fill="hold" grpId="0" nodeType="withEffect">
                                  <p:stCondLst>
                                    <p:cond delay="0"/>
                                  </p:stCondLst>
                                  <p:childTnLst>
                                    <p:set>
                                      <p:cBhvr>
                                        <p:cTn id="23" dur="1" fill="hold">
                                          <p:stCondLst>
                                            <p:cond delay="0"/>
                                          </p:stCondLst>
                                        </p:cTn>
                                        <p:tgtEl>
                                          <p:spTgt spid="28681"/>
                                        </p:tgtEl>
                                        <p:attrNameLst>
                                          <p:attrName>style.visibility</p:attrName>
                                        </p:attrNameLst>
                                      </p:cBhvr>
                                      <p:to>
                                        <p:strVal val="visible"/>
                                      </p:to>
                                    </p:set>
                                    <p:animEffect transition="in" filter="dissolve">
                                      <p:cBhvr>
                                        <p:cTn id="24" dur="500"/>
                                        <p:tgtEl>
                                          <p:spTgt spid="28681"/>
                                        </p:tgtEl>
                                      </p:cBhvr>
                                    </p:animEffect>
                                  </p:childTnLst>
                                </p:cTn>
                              </p:par>
                            </p:childTnLst>
                          </p:cTn>
                        </p:par>
                        <p:par>
                          <p:cTn id="25" fill="hold" nodeType="afterGroup">
                            <p:stCondLst>
                              <p:cond delay="500"/>
                            </p:stCondLst>
                            <p:childTnLst>
                              <p:par>
                                <p:cTn id="26" presetID="9" presetClass="entr" presetSubtype="0" fill="hold" nodeType="afterEffect">
                                  <p:stCondLst>
                                    <p:cond delay="0"/>
                                  </p:stCondLst>
                                  <p:childTnLst>
                                    <p:set>
                                      <p:cBhvr>
                                        <p:cTn id="27" dur="1" fill="hold">
                                          <p:stCondLst>
                                            <p:cond delay="0"/>
                                          </p:stCondLst>
                                        </p:cTn>
                                        <p:tgtEl>
                                          <p:spTgt spid="28677"/>
                                        </p:tgtEl>
                                        <p:attrNameLst>
                                          <p:attrName>style.visibility</p:attrName>
                                        </p:attrNameLst>
                                      </p:cBhvr>
                                      <p:to>
                                        <p:strVal val="visible"/>
                                      </p:to>
                                    </p:set>
                                    <p:animEffect transition="in" filter="dissolve">
                                      <p:cBhvr>
                                        <p:cTn id="28" dur="500"/>
                                        <p:tgtEl>
                                          <p:spTgt spid="28677"/>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xit" presetSubtype="0" fill="hold" grpId="1" nodeType="clickEffect">
                                  <p:stCondLst>
                                    <p:cond delay="0"/>
                                  </p:stCondLst>
                                  <p:childTnLst>
                                    <p:animEffect transition="out" filter="dissolve">
                                      <p:cBhvr>
                                        <p:cTn id="32" dur="500"/>
                                        <p:tgtEl>
                                          <p:spTgt spid="28681"/>
                                        </p:tgtEl>
                                      </p:cBhvr>
                                    </p:animEffect>
                                    <p:set>
                                      <p:cBhvr>
                                        <p:cTn id="33" dur="1" fill="hold">
                                          <p:stCondLst>
                                            <p:cond delay="499"/>
                                          </p:stCondLst>
                                        </p:cTn>
                                        <p:tgtEl>
                                          <p:spTgt spid="28681"/>
                                        </p:tgtEl>
                                        <p:attrNameLst>
                                          <p:attrName>style.visibility</p:attrName>
                                        </p:attrNameLst>
                                      </p:cBhvr>
                                      <p:to>
                                        <p:strVal val="hidden"/>
                                      </p:to>
                                    </p:set>
                                  </p:childTnLst>
                                </p:cTn>
                              </p:par>
                              <p:par>
                                <p:cTn id="34" presetID="9" presetClass="entr" presetSubtype="0" fill="hold" grpId="0" nodeType="withEffect">
                                  <p:stCondLst>
                                    <p:cond delay="0"/>
                                  </p:stCondLst>
                                  <p:childTnLst>
                                    <p:set>
                                      <p:cBhvr>
                                        <p:cTn id="35" dur="1" fill="hold">
                                          <p:stCondLst>
                                            <p:cond delay="0"/>
                                          </p:stCondLst>
                                        </p:cTn>
                                        <p:tgtEl>
                                          <p:spTgt spid="28682"/>
                                        </p:tgtEl>
                                        <p:attrNameLst>
                                          <p:attrName>style.visibility</p:attrName>
                                        </p:attrNameLst>
                                      </p:cBhvr>
                                      <p:to>
                                        <p:strVal val="visible"/>
                                      </p:to>
                                    </p:set>
                                    <p:animEffect transition="in" filter="dissolve">
                                      <p:cBhvr>
                                        <p:cTn id="36" dur="500"/>
                                        <p:tgtEl>
                                          <p:spTgt spid="28682"/>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28683"/>
                                        </p:tgtEl>
                                        <p:attrNameLst>
                                          <p:attrName>style.visibility</p:attrName>
                                        </p:attrNameLst>
                                      </p:cBhvr>
                                      <p:to>
                                        <p:strVal val="visible"/>
                                      </p:to>
                                    </p:set>
                                    <p:animEffect transition="in" filter="dissolve">
                                      <p:cBhvr>
                                        <p:cTn id="41" dur="500"/>
                                        <p:tgtEl>
                                          <p:spTgt spid="28683"/>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28684"/>
                                        </p:tgtEl>
                                        <p:attrNameLst>
                                          <p:attrName>style.visibility</p:attrName>
                                        </p:attrNameLst>
                                      </p:cBhvr>
                                      <p:to>
                                        <p:strVal val="visible"/>
                                      </p:to>
                                    </p:set>
                                    <p:animEffect transition="in" filter="dissolve">
                                      <p:cBhvr>
                                        <p:cTn id="46" dur="500"/>
                                        <p:tgtEl>
                                          <p:spTgt spid="286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0" grpId="0" animBg="1"/>
      <p:bldP spid="28680" grpId="1" animBg="1"/>
      <p:bldP spid="28681" grpId="0" animBg="1"/>
      <p:bldP spid="28681" grpId="1" animBg="1"/>
      <p:bldP spid="28682" grpId="0" animBg="1"/>
      <p:bldP spid="28683" grpId="0" animBg="1"/>
      <p:bldP spid="2868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2"/>
          <p:cNvPicPr>
            <a:picLocks noChangeAspect="1" noChangeArrowheads="1"/>
          </p:cNvPicPr>
          <p:nvPr/>
        </p:nvPicPr>
        <p:blipFill>
          <a:blip r:embed="rId2" cstate="print"/>
          <a:srcRect/>
          <a:stretch>
            <a:fillRect/>
          </a:stretch>
        </p:blipFill>
        <p:spPr bwMode="auto">
          <a:xfrm>
            <a:off x="6453188" y="1143001"/>
            <a:ext cx="3071812" cy="5027613"/>
          </a:xfrm>
          <a:prstGeom prst="rect">
            <a:avLst/>
          </a:prstGeom>
          <a:noFill/>
          <a:ln w="9525">
            <a:noFill/>
            <a:miter lim="800000"/>
            <a:headEnd/>
            <a:tailEnd/>
          </a:ln>
        </p:spPr>
      </p:pic>
      <p:pic>
        <p:nvPicPr>
          <p:cNvPr id="29700" name="Picture 2"/>
          <p:cNvPicPr>
            <a:picLocks noChangeAspect="1" noChangeArrowheads="1"/>
          </p:cNvPicPr>
          <p:nvPr/>
        </p:nvPicPr>
        <p:blipFill>
          <a:blip r:embed="rId3" cstate="print"/>
          <a:srcRect/>
          <a:stretch>
            <a:fillRect/>
          </a:stretch>
        </p:blipFill>
        <p:spPr bwMode="auto">
          <a:xfrm>
            <a:off x="2024063" y="1214438"/>
            <a:ext cx="2990850" cy="5357812"/>
          </a:xfrm>
          <a:prstGeom prst="rect">
            <a:avLst/>
          </a:prstGeom>
          <a:noFill/>
          <a:ln w="9525">
            <a:noFill/>
            <a:miter lim="800000"/>
            <a:headEnd/>
            <a:tailEnd/>
          </a:ln>
        </p:spPr>
      </p:pic>
      <p:sp>
        <p:nvSpPr>
          <p:cNvPr id="8" name="Striped Right Arrow 7"/>
          <p:cNvSpPr/>
          <p:nvPr/>
        </p:nvSpPr>
        <p:spPr>
          <a:xfrm>
            <a:off x="5167314" y="3071814"/>
            <a:ext cx="1000125" cy="1000125"/>
          </a:xfrm>
          <a:prstGeom prst="stripedRightArrow">
            <a:avLst>
              <a:gd name="adj1" fmla="val 58848"/>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fa-IR"/>
          </a:p>
        </p:txBody>
      </p:sp>
      <p:sp>
        <p:nvSpPr>
          <p:cNvPr id="3" name="Title 2"/>
          <p:cNvSpPr>
            <a:spLocks noGrp="1"/>
          </p:cNvSpPr>
          <p:nvPr>
            <p:ph type="title"/>
          </p:nvPr>
        </p:nvSpPr>
        <p:spPr/>
        <p:txBody>
          <a:bodyPr/>
          <a:lstStyle/>
          <a:p>
            <a:endParaRPr lang="fa-IR"/>
          </a:p>
        </p:txBody>
      </p:sp>
    </p:spTree>
    <p:extLst>
      <p:ext uri="{BB962C8B-B14F-4D97-AF65-F5344CB8AC3E}">
        <p14:creationId xmlns:p14="http://schemas.microsoft.com/office/powerpoint/2010/main" val="414081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29699"/>
                                        </p:tgtEl>
                                        <p:attrNameLst>
                                          <p:attrName>style.visibility</p:attrName>
                                        </p:attrNameLst>
                                      </p:cBhvr>
                                      <p:to>
                                        <p:strVal val="visible"/>
                                      </p:to>
                                    </p:set>
                                    <p:animEffect transition="in" filter="dissolve">
                                      <p:cBhvr>
                                        <p:cTn id="11" dur="500"/>
                                        <p:tgtEl>
                                          <p:spTgt spid="29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171450" indent="0">
              <a:buNone/>
            </a:pPr>
            <a:r>
              <a:rPr lang="fa" dirty="0">
                <a:latin typeface="+mj-lt"/>
                <a:ea typeface="ＭＳ Ｐゴシック" charset="0"/>
              </a:rPr>
              <a:t>برای فعالیت کسب و کار ضروری یا مفید است</a:t>
            </a:r>
          </a:p>
          <a:p>
            <a:pPr marL="171450" indent="0">
              <a:buNone/>
            </a:pPr>
            <a:endParaRPr lang="en-US" dirty="0">
              <a:latin typeface="+mj-lt"/>
              <a:ea typeface="ＭＳ Ｐゴシック" charset="0"/>
            </a:endParaRPr>
          </a:p>
          <a:p>
            <a:pPr marL="171450" indent="0">
              <a:buNone/>
            </a:pPr>
            <a:r>
              <a:rPr lang="fa" dirty="0">
                <a:latin typeface="+mj-lt"/>
                <a:ea typeface="ＭＳ Ｐゴシック" charset="0"/>
              </a:rPr>
              <a:t>شاخص</a:t>
            </a:r>
          </a:p>
          <a:p>
            <a:pPr marL="742950" lvl="1" indent="-342900"/>
            <a:r>
              <a:rPr lang="fa" dirty="0">
                <a:latin typeface="+mj-lt"/>
                <a:ea typeface="ＭＳ Ｐゴシック" charset="0"/>
              </a:rPr>
              <a:t>آیا این مرحله برای جمع آوری درآمد، بهبود یا رشد کسب و کار لازم است؟</a:t>
            </a:r>
          </a:p>
          <a:p>
            <a:pPr marL="742950" lvl="1" indent="-342900"/>
            <a:r>
              <a:rPr lang="fa" dirty="0">
                <a:latin typeface="+mj-lt"/>
                <a:ea typeface="ＭＳ Ｐゴシック" charset="0"/>
              </a:rPr>
              <a:t>آیا اگر این مرحله برداشته شود، کسب و کار (به طور بالقوه) در دراز مدت متضرر می شود؟</a:t>
            </a:r>
          </a:p>
          <a:p>
            <a:pPr marL="742950" lvl="1" indent="-342900"/>
            <a:r>
              <a:rPr lang="fa" dirty="0">
                <a:latin typeface="+mj-lt"/>
                <a:ea typeface="ＭＳ Ｐゴシック" charset="0"/>
              </a:rPr>
              <a:t>آیا خطر زیان کسب و کار را کاهش می دهد؟</a:t>
            </a:r>
          </a:p>
          <a:p>
            <a:pPr marL="742950" lvl="1" indent="-342900"/>
            <a:r>
              <a:rPr lang="fa" dirty="0">
                <a:latin typeface="+mj-lt"/>
                <a:ea typeface="ＭＳ Ｐゴシック" charset="0"/>
              </a:rPr>
              <a:t>آیا این مرحله برای مطابقت با الزامات نظارتی</a:t>
            </a:r>
            <a:r>
              <a:rPr lang="fa-IR" dirty="0">
                <a:latin typeface="+mj-lt"/>
                <a:ea typeface="ＭＳ Ｐゴシック" charset="0"/>
              </a:rPr>
              <a:t> و قانونی</a:t>
            </a:r>
            <a:r>
              <a:rPr lang="fa" dirty="0">
                <a:latin typeface="+mj-lt"/>
                <a:ea typeface="ＭＳ Ｐゴシック" charset="0"/>
              </a:rPr>
              <a:t> لازم است؟</a:t>
            </a:r>
          </a:p>
          <a:p>
            <a:pPr marL="171450" indent="0">
              <a:buNone/>
            </a:pPr>
            <a:endParaRPr lang="en-US" dirty="0">
              <a:latin typeface="+mj-lt"/>
              <a:ea typeface="ＭＳ Ｐゴシック" charset="0"/>
            </a:endParaRPr>
          </a:p>
          <a:p>
            <a:pPr marL="171450" indent="0">
              <a:buNone/>
            </a:pPr>
            <a:r>
              <a:rPr lang="fa" dirty="0">
                <a:latin typeface="+mj-lt"/>
                <a:ea typeface="ＭＳ Ｐゴシック" charset="0"/>
              </a:rPr>
              <a:t>مثال</a:t>
            </a:r>
          </a:p>
          <a:p>
            <a:pPr marL="742950" lvl="1" indent="-342900"/>
            <a:r>
              <a:rPr lang="fa" u="sng" dirty="0">
                <a:latin typeface="+mj-lt"/>
                <a:ea typeface="ＭＳ Ｐゴシック" charset="0"/>
              </a:rPr>
              <a:t>فرآیند </a:t>
            </a:r>
            <a:r>
              <a:rPr lang="fa-IR" u="sng" dirty="0">
                <a:latin typeface="+mj-lt"/>
                <a:ea typeface="ＭＳ Ｐゴシック" charset="0"/>
              </a:rPr>
              <a:t>سفارش تا نقد شدن</a:t>
            </a:r>
            <a:r>
              <a:rPr lang="fa" dirty="0">
                <a:latin typeface="+mj-lt"/>
                <a:ea typeface="ＭＳ Ｐゴシック" charset="0"/>
              </a:rPr>
              <a:t>: </a:t>
            </a:r>
            <a:r>
              <a:rPr lang="fa" i="1" dirty="0">
                <a:latin typeface="+mj-lt"/>
                <a:ea typeface="ＭＳ Ｐゴシック" charset="0"/>
              </a:rPr>
              <a:t>بررسی </a:t>
            </a:r>
            <a:r>
              <a:rPr lang="fa" dirty="0">
                <a:latin typeface="+mj-lt"/>
                <a:ea typeface="ＭＳ Ｐゴシック" charset="0"/>
              </a:rPr>
              <a:t>سفارش خرید، </a:t>
            </a:r>
            <a:r>
              <a:rPr lang="fa" i="1" dirty="0">
                <a:latin typeface="+mj-lt"/>
                <a:ea typeface="ＭＳ Ｐゴシック" charset="0"/>
              </a:rPr>
              <a:t>بررسی </a:t>
            </a:r>
            <a:r>
              <a:rPr lang="fa" dirty="0">
                <a:latin typeface="+mj-lt"/>
                <a:ea typeface="ＭＳ Ｐゴシック" charset="0"/>
              </a:rPr>
              <a:t>اعتبار مشتری، صدور فاکتور، جمع آوری پرداخت، جمع آوری بازخورد مشتری</a:t>
            </a:r>
          </a:p>
          <a:p>
            <a:pPr marL="742950" lvl="1" indent="-342900"/>
            <a:r>
              <a:rPr lang="fa" u="sng" dirty="0">
                <a:latin typeface="+mj-lt"/>
                <a:ea typeface="ＭＳ Ｐゴシック" charset="0"/>
              </a:rPr>
              <a:t>فرآیند پذیرش دانشگاه </a:t>
            </a:r>
            <a:r>
              <a:rPr lang="fa" dirty="0">
                <a:latin typeface="+mj-lt"/>
                <a:ea typeface="ＭＳ Ｐゴシック" charset="0"/>
              </a:rPr>
              <a:t>: </a:t>
            </a:r>
            <a:r>
              <a:rPr lang="fa" i="1" dirty="0">
                <a:latin typeface="+mj-lt"/>
                <a:ea typeface="ＭＳ Ｐゴシック" charset="0"/>
              </a:rPr>
              <a:t>بررسی </a:t>
            </a:r>
            <a:r>
              <a:rPr lang="fa" dirty="0">
                <a:latin typeface="+mj-lt"/>
                <a:ea typeface="ＭＳ Ｐゴシック" charset="0"/>
              </a:rPr>
              <a:t>کامل بودن درخواست، </a:t>
            </a:r>
            <a:r>
              <a:rPr lang="fa" i="1" dirty="0">
                <a:latin typeface="+mj-lt"/>
                <a:ea typeface="ＭＳ Ｐゴシック" charset="0"/>
              </a:rPr>
              <a:t>بررسی </a:t>
            </a:r>
            <a:r>
              <a:rPr lang="fa" dirty="0">
                <a:latin typeface="+mj-lt"/>
                <a:ea typeface="ＭＳ Ｐゴシック" charset="0"/>
              </a:rPr>
              <a:t>اعتبار مدارک، </a:t>
            </a:r>
            <a:r>
              <a:rPr lang="fa" i="1" dirty="0">
                <a:latin typeface="+mj-lt"/>
                <a:ea typeface="ＭＳ Ｐゴシック" charset="0"/>
              </a:rPr>
              <a:t>بررسی </a:t>
            </a:r>
            <a:r>
              <a:rPr lang="fa" dirty="0">
                <a:latin typeface="+mj-lt"/>
                <a:ea typeface="ＭＳ Ｐゴシック" charset="0"/>
              </a:rPr>
              <a:t>اعتبار نتایج آزمون زبان</a:t>
            </a:r>
          </a:p>
        </p:txBody>
      </p:sp>
      <p:sp>
        <p:nvSpPr>
          <p:cNvPr id="3" name="Title 2"/>
          <p:cNvSpPr>
            <a:spLocks noGrp="1"/>
          </p:cNvSpPr>
          <p:nvPr>
            <p:ph type="title"/>
          </p:nvPr>
        </p:nvSpPr>
        <p:spPr/>
        <p:txBody>
          <a:bodyPr/>
          <a:lstStyle/>
          <a:p>
            <a:r>
              <a:rPr lang="fa" dirty="0"/>
              <a:t>فعالیت های ارزش افزای کسب و کار</a:t>
            </a:r>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latin typeface="+mj-lt"/>
              </a:rPr>
              <a:pPr/>
              <a:t>6</a:t>
            </a:fld>
            <a:endParaRPr lang="en-AU">
              <a:solidFill>
                <a:prstClr val="black">
                  <a:lumMod val="50000"/>
                  <a:lumOff val="50000"/>
                </a:prstClr>
              </a:solidFill>
              <a:latin typeface="+mj-lt"/>
            </a:endParaRPr>
          </a:p>
        </p:txBody>
      </p:sp>
      <p:sp>
        <p:nvSpPr>
          <p:cNvPr id="9" name="Oval 8"/>
          <p:cNvSpPr/>
          <p:nvPr/>
        </p:nvSpPr>
        <p:spPr>
          <a:xfrm>
            <a:off x="2013422" y="465012"/>
            <a:ext cx="391442" cy="370579"/>
          </a:xfrm>
          <a:prstGeom prst="ellipse">
            <a:avLst/>
          </a:prstGeom>
          <a:solidFill>
            <a:srgbClr val="FFCD1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p:cNvSpPr/>
          <p:nvPr/>
        </p:nvSpPr>
        <p:spPr>
          <a:xfrm>
            <a:off x="1484793" y="868070"/>
            <a:ext cx="1612942" cy="369332"/>
          </a:xfrm>
          <a:prstGeom prst="rect">
            <a:avLst/>
          </a:prstGeom>
        </p:spPr>
        <p:txBody>
          <a:bodyPr wrap="none">
            <a:spAutoFit/>
          </a:bodyPr>
          <a:lstStyle/>
          <a:p>
            <a:r>
              <a:rPr lang="fa" dirty="0">
                <a:ea typeface="ＭＳ Ｐゴシック" charset="0"/>
                <a:cs typeface="Titr" panose="00000700000000000000" pitchFamily="2" charset="-78"/>
              </a:rPr>
              <a:t>به حداقل رساندن</a:t>
            </a:r>
            <a:endParaRPr lang="en-AU" dirty="0">
              <a:cs typeface="Titr" panose="00000700000000000000" pitchFamily="2" charset="-78"/>
            </a:endParaRPr>
          </a:p>
        </p:txBody>
      </p:sp>
    </p:spTree>
    <p:extLst>
      <p:ext uri="{BB962C8B-B14F-4D97-AF65-F5344CB8AC3E}">
        <p14:creationId xmlns:p14="http://schemas.microsoft.com/office/powerpoint/2010/main" val="3492726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171450" indent="0">
              <a:buNone/>
            </a:pPr>
            <a:r>
              <a:rPr lang="fa" dirty="0">
                <a:latin typeface="+mj-lt"/>
                <a:ea typeface="ＭＳ Ｐゴシック" charset="0"/>
              </a:rPr>
              <a:t>هر چیز دیگری به جز VA و BVA. </a:t>
            </a:r>
            <a:r>
              <a:rPr lang="fa" dirty="0">
                <a:ea typeface="ＭＳ Ｐゴシック" charset="0"/>
              </a:rPr>
              <a:t>فعالیت هایی که مشتری تمایلی به پرداخت هزینه برای آنها ندارد</a:t>
            </a:r>
          </a:p>
          <a:p>
            <a:pPr marL="171450" indent="0">
              <a:buNone/>
            </a:pPr>
            <a:endParaRPr lang="en-US" dirty="0">
              <a:latin typeface="+mj-lt"/>
              <a:ea typeface="ＭＳ Ｐゴシック" charset="0"/>
            </a:endParaRPr>
          </a:p>
          <a:p>
            <a:pPr marL="171450" indent="0">
              <a:buNone/>
            </a:pPr>
            <a:r>
              <a:rPr lang="fa" dirty="0">
                <a:latin typeface="+mj-lt"/>
                <a:ea typeface="ＭＳ Ｐゴシック" charset="0"/>
              </a:rPr>
              <a:t>شامل می شود</a:t>
            </a:r>
          </a:p>
          <a:p>
            <a:pPr marL="857250" lvl="1" indent="-457200">
              <a:buFont typeface="+mj-lt"/>
              <a:buAutoNum type="arabicPeriod"/>
            </a:pPr>
            <a:r>
              <a:rPr lang="fa-IR" sz="2000" dirty="0">
                <a:ea typeface="ＭＳ Ｐゴシック" charset="0"/>
              </a:rPr>
              <a:t>دست به دست شدن ها، سوییچ شدن ها</a:t>
            </a:r>
            <a:endParaRPr lang="fa" sz="2000" dirty="0">
              <a:ea typeface="ＭＳ Ｐゴシック" charset="0"/>
            </a:endParaRPr>
          </a:p>
          <a:p>
            <a:pPr marL="857250" lvl="1" indent="-457200">
              <a:buFont typeface="+mj-lt"/>
              <a:buAutoNum type="arabicPeriod"/>
            </a:pPr>
            <a:r>
              <a:rPr lang="fa" sz="2000" dirty="0">
                <a:ea typeface="ＭＳ Ｐゴシック" charset="0"/>
              </a:rPr>
              <a:t>زمان انتظار، تاخیر</a:t>
            </a:r>
          </a:p>
          <a:p>
            <a:pPr marL="857250" lvl="1" indent="-457200">
              <a:buFont typeface="+mj-lt"/>
              <a:buAutoNum type="arabicPeriod"/>
            </a:pPr>
            <a:r>
              <a:rPr lang="fa" sz="2000" dirty="0">
                <a:ea typeface="ＭＳ Ｐゴシック" charset="0"/>
              </a:rPr>
              <a:t>دوباره کاری یا اصلاح نقص</a:t>
            </a:r>
          </a:p>
          <a:p>
            <a:pPr marL="171450" indent="0">
              <a:buNone/>
            </a:pPr>
            <a:endParaRPr lang="en-US" dirty="0">
              <a:latin typeface="+mj-lt"/>
              <a:ea typeface="ＭＳ Ｐゴシック" charset="0"/>
            </a:endParaRPr>
          </a:p>
          <a:p>
            <a:pPr marL="171450" indent="0">
              <a:buNone/>
            </a:pPr>
            <a:r>
              <a:rPr lang="fa" dirty="0">
                <a:latin typeface="+mj-lt"/>
                <a:ea typeface="ＭＳ Ｐゴシック" charset="0"/>
              </a:rPr>
              <a:t>مثال ها</a:t>
            </a:r>
          </a:p>
          <a:p>
            <a:pPr marL="742950" lvl="1" indent="-342900"/>
            <a:r>
              <a:rPr lang="fa" u="sng" dirty="0">
                <a:latin typeface="+mj-lt"/>
                <a:ea typeface="ＭＳ Ｐゴシック" charset="0"/>
              </a:rPr>
              <a:t>فرآیند سفارش </a:t>
            </a:r>
            <a:r>
              <a:rPr lang="fa-IR" u="sng" dirty="0">
                <a:latin typeface="+mj-lt"/>
                <a:ea typeface="ＭＳ Ｐゴシック" charset="0"/>
              </a:rPr>
              <a:t>تا نثد شدن </a:t>
            </a:r>
            <a:r>
              <a:rPr lang="fa" dirty="0">
                <a:latin typeface="+mj-lt"/>
                <a:ea typeface="ＭＳ Ｐゴシック" charset="0"/>
              </a:rPr>
              <a:t>: ارسال PO به انبار، ارسال مجدد تاییدیه، دریافت محصولات رد شده</a:t>
            </a:r>
          </a:p>
          <a:p>
            <a:pPr marL="742950" lvl="1" indent="-342900"/>
            <a:r>
              <a:rPr lang="fa" u="sng" dirty="0">
                <a:latin typeface="+mj-lt"/>
                <a:ea typeface="ＭＳ Ｐゴシック" charset="0"/>
              </a:rPr>
              <a:t>فرآیند پذیرش دانشگاه </a:t>
            </a:r>
            <a:r>
              <a:rPr lang="fa" dirty="0">
                <a:latin typeface="+mj-lt"/>
                <a:ea typeface="ＭＳ Ｐゴシック" charset="0"/>
              </a:rPr>
              <a:t>: درخواست ها را به کمیته ارسال کنید ، نتایج پذیرش را از کمیته دریافت کنید</a:t>
            </a:r>
          </a:p>
          <a:p>
            <a:pPr marL="742950" lvl="1" indent="-342900"/>
            <a:endParaRPr lang="en-US" dirty="0">
              <a:latin typeface="+mj-lt"/>
              <a:ea typeface="ＭＳ Ｐゴシック" charset="0"/>
            </a:endParaRPr>
          </a:p>
        </p:txBody>
      </p:sp>
      <p:sp>
        <p:nvSpPr>
          <p:cNvPr id="3" name="Title 2"/>
          <p:cNvSpPr>
            <a:spLocks noGrp="1"/>
          </p:cNvSpPr>
          <p:nvPr>
            <p:ph type="title"/>
          </p:nvPr>
        </p:nvSpPr>
        <p:spPr/>
        <p:txBody>
          <a:bodyPr/>
          <a:lstStyle/>
          <a:p>
            <a:r>
              <a:rPr lang="fa" dirty="0"/>
              <a:t>فعالیت های بدون ارزش افزوده</a:t>
            </a:r>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latin typeface="+mj-lt"/>
              </a:rPr>
              <a:pPr/>
              <a:t>7</a:t>
            </a:fld>
            <a:endParaRPr lang="en-AU">
              <a:solidFill>
                <a:prstClr val="black">
                  <a:lumMod val="50000"/>
                  <a:lumOff val="50000"/>
                </a:prstClr>
              </a:solidFill>
              <a:latin typeface="+mj-lt"/>
            </a:endParaRPr>
          </a:p>
        </p:txBody>
      </p:sp>
      <p:sp>
        <p:nvSpPr>
          <p:cNvPr id="5" name="Oval 4"/>
          <p:cNvSpPr/>
          <p:nvPr/>
        </p:nvSpPr>
        <p:spPr>
          <a:xfrm>
            <a:off x="1214769" y="322117"/>
            <a:ext cx="391442" cy="370579"/>
          </a:xfrm>
          <a:prstGeom prst="ellipse">
            <a:avLst/>
          </a:prstGeom>
          <a:solidFill>
            <a:srgbClr val="D6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p:cNvSpPr/>
          <p:nvPr/>
        </p:nvSpPr>
        <p:spPr>
          <a:xfrm>
            <a:off x="970243" y="744873"/>
            <a:ext cx="856325" cy="369332"/>
          </a:xfrm>
          <a:prstGeom prst="rect">
            <a:avLst/>
          </a:prstGeom>
        </p:spPr>
        <p:txBody>
          <a:bodyPr wrap="none">
            <a:spAutoFit/>
          </a:bodyPr>
          <a:lstStyle/>
          <a:p>
            <a:r>
              <a:rPr lang="fa" dirty="0">
                <a:ea typeface="ＭＳ Ｐゴシック" charset="0"/>
                <a:cs typeface="Titr" panose="00000700000000000000" pitchFamily="2" charset="-78"/>
              </a:rPr>
              <a:t>برداشتن</a:t>
            </a:r>
            <a:endParaRPr lang="en-AU" dirty="0">
              <a:cs typeface="Titr" panose="00000700000000000000" pitchFamily="2" charset="-78"/>
            </a:endParaRPr>
          </a:p>
        </p:txBody>
      </p:sp>
    </p:spTree>
    <p:extLst>
      <p:ext uri="{BB962C8B-B14F-4D97-AF65-F5344CB8AC3E}">
        <p14:creationId xmlns:p14="http://schemas.microsoft.com/office/powerpoint/2010/main" val="1317746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3" descr="ch1_PlantHireInitialFragment.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68910" y="939323"/>
            <a:ext cx="8467269" cy="51744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extBox 8"/>
          <p:cNvSpPr txBox="1"/>
          <p:nvPr/>
        </p:nvSpPr>
        <p:spPr>
          <a:xfrm>
            <a:off x="5161211" y="1184113"/>
            <a:ext cx="2629306" cy="584775"/>
          </a:xfrm>
          <a:prstGeom prst="rect">
            <a:avLst/>
          </a:prstGeom>
          <a:solidFill>
            <a:schemeClr val="bg2"/>
          </a:solidFill>
        </p:spPr>
        <p:txBody>
          <a:bodyPr wrap="square" rtlCol="0">
            <a:spAutoFit/>
          </a:bodyPr>
          <a:lstStyle/>
          <a:p>
            <a:pPr algn="r" rtl="1"/>
            <a:r>
              <a:rPr lang="fa" sz="1600" dirty="0">
                <a:cs typeface="Titr" panose="00000700000000000000" pitchFamily="2" charset="-78"/>
              </a:rPr>
              <a:t>- درخواست را تکمیل کنید</a:t>
            </a:r>
          </a:p>
          <a:p>
            <a:pPr algn="r" rtl="1"/>
            <a:r>
              <a:rPr lang="fa" sz="1600" dirty="0">
                <a:cs typeface="Titr" panose="00000700000000000000" pitchFamily="2" charset="-78"/>
              </a:rPr>
              <a:t>- ارسال درخواست به منشی</a:t>
            </a:r>
          </a:p>
        </p:txBody>
      </p:sp>
      <p:sp>
        <p:nvSpPr>
          <p:cNvPr id="10" name="TextBox 9"/>
          <p:cNvSpPr txBox="1"/>
          <p:nvPr/>
        </p:nvSpPr>
        <p:spPr>
          <a:xfrm>
            <a:off x="2354914" y="4312772"/>
            <a:ext cx="3677142" cy="584775"/>
          </a:xfrm>
          <a:prstGeom prst="rect">
            <a:avLst/>
          </a:prstGeom>
          <a:solidFill>
            <a:schemeClr val="bg2"/>
          </a:solidFill>
        </p:spPr>
        <p:txBody>
          <a:bodyPr wrap="square" rtlCol="0">
            <a:spAutoFit/>
          </a:bodyPr>
          <a:lstStyle/>
          <a:p>
            <a:pPr algn="r" rtl="1"/>
            <a:r>
              <a:rPr lang="fa" sz="1600" dirty="0">
                <a:cs typeface="Titr" panose="00000700000000000000" pitchFamily="2" charset="-78"/>
              </a:rPr>
              <a:t>- درخواست باز و خواندن </a:t>
            </a:r>
            <a:br>
              <a:rPr lang="en-US" sz="1600" dirty="0">
                <a:cs typeface="Titr" panose="00000700000000000000" pitchFamily="2" charset="-78"/>
              </a:rPr>
            </a:br>
            <a:r>
              <a:rPr lang="fa" sz="1600" dirty="0">
                <a:cs typeface="Titr" panose="00000700000000000000" pitchFamily="2" charset="-78"/>
              </a:rPr>
              <a:t>- انتخاب تجهیزات مناسب</a:t>
            </a:r>
          </a:p>
        </p:txBody>
      </p:sp>
      <p:sp>
        <p:nvSpPr>
          <p:cNvPr id="11" name="TextBox 10"/>
          <p:cNvSpPr txBox="1"/>
          <p:nvPr/>
        </p:nvSpPr>
        <p:spPr>
          <a:xfrm>
            <a:off x="5533104" y="2664881"/>
            <a:ext cx="3907170" cy="830997"/>
          </a:xfrm>
          <a:prstGeom prst="rect">
            <a:avLst/>
          </a:prstGeom>
          <a:solidFill>
            <a:schemeClr val="bg2"/>
          </a:solidFill>
        </p:spPr>
        <p:txBody>
          <a:bodyPr wrap="square" rtlCol="0">
            <a:spAutoFit/>
          </a:bodyPr>
          <a:lstStyle/>
          <a:p>
            <a:pPr algn="r" rtl="1"/>
            <a:r>
              <a:rPr lang="fa" sz="1600" dirty="0">
                <a:cs typeface="Titr" panose="00000700000000000000" pitchFamily="2" charset="-78"/>
              </a:rPr>
              <a:t>- بررسی در دسترس بودن تجهیزات </a:t>
            </a:r>
            <a:br>
              <a:rPr lang="en-US" sz="1600" dirty="0">
                <a:cs typeface="Titr" panose="00000700000000000000" pitchFamily="2" charset="-78"/>
              </a:rPr>
            </a:br>
            <a:r>
              <a:rPr lang="fa" sz="1600" dirty="0">
                <a:cs typeface="Titr" panose="00000700000000000000" pitchFamily="2" charset="-78"/>
              </a:rPr>
              <a:t>- ضبط تجهیزات توصیه شده </a:t>
            </a:r>
            <a:br>
              <a:rPr lang="en-US" sz="1600" dirty="0">
                <a:cs typeface="Titr" panose="00000700000000000000" pitchFamily="2" charset="-78"/>
              </a:rPr>
            </a:br>
            <a:r>
              <a:rPr lang="fa" sz="1600" dirty="0">
                <a:cs typeface="Titr" panose="00000700000000000000" pitchFamily="2" charset="-78"/>
              </a:rPr>
              <a:t>- ارسال درخواست به مهندس کار</a:t>
            </a:r>
          </a:p>
        </p:txBody>
      </p:sp>
      <p:sp>
        <p:nvSpPr>
          <p:cNvPr id="12" name="TextBox 11"/>
          <p:cNvSpPr txBox="1"/>
          <p:nvPr/>
        </p:nvSpPr>
        <p:spPr>
          <a:xfrm>
            <a:off x="6622645" y="5971901"/>
            <a:ext cx="3393126" cy="830997"/>
          </a:xfrm>
          <a:prstGeom prst="rect">
            <a:avLst/>
          </a:prstGeom>
          <a:solidFill>
            <a:schemeClr val="bg2"/>
          </a:solidFill>
        </p:spPr>
        <p:txBody>
          <a:bodyPr wrap="square" rtlCol="0">
            <a:spAutoFit/>
          </a:bodyPr>
          <a:lstStyle/>
          <a:p>
            <a:pPr algn="r" rtl="1"/>
            <a:r>
              <a:rPr lang="fa" sz="1600" dirty="0">
                <a:cs typeface="Titr" panose="00000700000000000000" pitchFamily="2" charset="-78"/>
              </a:rPr>
              <a:t>- درخواست را باز و بررسی کنید</a:t>
            </a:r>
          </a:p>
          <a:p>
            <a:pPr algn="r" rtl="1"/>
            <a:r>
              <a:rPr lang="fa" sz="1600" dirty="0">
                <a:cs typeface="Titr" panose="00000700000000000000" pitchFamily="2" charset="-78"/>
              </a:rPr>
              <a:t>- مسائل را در میان بگذارید</a:t>
            </a:r>
          </a:p>
          <a:p>
            <a:pPr algn="r" rtl="1"/>
            <a:r>
              <a:rPr lang="fa" sz="1600" dirty="0">
                <a:cs typeface="Titr" panose="00000700000000000000" pitchFamily="2" charset="-78"/>
              </a:rPr>
              <a:t>- ارسال درخواست به منشی</a:t>
            </a:r>
          </a:p>
        </p:txBody>
      </p:sp>
      <p:sp>
        <p:nvSpPr>
          <p:cNvPr id="13" name="TextBox 12"/>
          <p:cNvSpPr txBox="1"/>
          <p:nvPr/>
        </p:nvSpPr>
        <p:spPr>
          <a:xfrm>
            <a:off x="7320360" y="4300267"/>
            <a:ext cx="2512806" cy="584776"/>
          </a:xfrm>
          <a:prstGeom prst="rect">
            <a:avLst/>
          </a:prstGeom>
          <a:solidFill>
            <a:schemeClr val="bg2"/>
          </a:solidFill>
        </p:spPr>
        <p:txBody>
          <a:bodyPr wrap="square" rtlCol="0">
            <a:spAutoFit/>
          </a:bodyPr>
          <a:lstStyle/>
          <a:p>
            <a:pPr algn="r" rtl="1"/>
            <a:r>
              <a:rPr lang="fa" sz="1600" dirty="0">
                <a:cs typeface="Titr" panose="00000700000000000000" pitchFamily="2" charset="-78"/>
              </a:rPr>
              <a:t>- تولید PO</a:t>
            </a:r>
          </a:p>
          <a:p>
            <a:pPr algn="r" rtl="1"/>
            <a:r>
              <a:rPr lang="fa" sz="1600" dirty="0">
                <a:cs typeface="Titr" panose="00000700000000000000" pitchFamily="2" charset="-78"/>
              </a:rPr>
              <a:t>- ارسال PO به تامین کننده</a:t>
            </a:r>
          </a:p>
        </p:txBody>
      </p:sp>
      <p:sp>
        <p:nvSpPr>
          <p:cNvPr id="24578" name="Title 1"/>
          <p:cNvSpPr>
            <a:spLocks noGrp="1"/>
          </p:cNvSpPr>
          <p:nvPr>
            <p:ph type="title"/>
          </p:nvPr>
        </p:nvSpPr>
        <p:spPr/>
        <p:txBody>
          <a:bodyPr>
            <a:normAutofit/>
          </a:bodyPr>
          <a:lstStyle/>
          <a:p>
            <a:r>
              <a:rPr lang="fa" dirty="0">
                <a:ea typeface="ＭＳ Ｐゴシック" charset="0"/>
              </a:rPr>
              <a:t>استخراج فرآیند اجاره تجهیزات</a:t>
            </a:r>
          </a:p>
        </p:txBody>
      </p:sp>
      <p:sp>
        <p:nvSpPr>
          <p:cNvPr id="2" name="TextBox 1"/>
          <p:cNvSpPr txBox="1"/>
          <p:nvPr/>
        </p:nvSpPr>
        <p:spPr>
          <a:xfrm>
            <a:off x="5134920" y="1184169"/>
            <a:ext cx="2975449" cy="584775"/>
          </a:xfrm>
          <a:prstGeom prst="rect">
            <a:avLst/>
          </a:prstGeom>
          <a:solidFill>
            <a:schemeClr val="bg2"/>
          </a:solidFill>
        </p:spPr>
        <p:txBody>
          <a:bodyPr wrap="square" rtlCol="0">
            <a:spAutoFit/>
          </a:bodyPr>
          <a:lstStyle/>
          <a:p>
            <a:pPr algn="r" rtl="1"/>
            <a:r>
              <a:rPr lang="fa" sz="1600" dirty="0">
                <a:solidFill>
                  <a:srgbClr val="008E39"/>
                </a:solidFill>
                <a:latin typeface="Mita"/>
                <a:cs typeface="Titr" panose="00000700000000000000" pitchFamily="2" charset="-78"/>
              </a:rPr>
              <a:t>- درخواست تکمیل (VA)</a:t>
            </a:r>
          </a:p>
          <a:p>
            <a:pPr algn="r" rtl="1"/>
            <a:r>
              <a:rPr lang="fa" sz="1600" dirty="0">
                <a:solidFill>
                  <a:srgbClr val="C00000"/>
                </a:solidFill>
                <a:latin typeface="Mita"/>
                <a:cs typeface="Titr" panose="00000700000000000000" pitchFamily="2" charset="-78"/>
              </a:rPr>
              <a:t>- ارسال درخواست به منشی (NVA)</a:t>
            </a:r>
          </a:p>
        </p:txBody>
      </p:sp>
      <p:sp>
        <p:nvSpPr>
          <p:cNvPr id="3" name="TextBox 2"/>
          <p:cNvSpPr txBox="1"/>
          <p:nvPr/>
        </p:nvSpPr>
        <p:spPr>
          <a:xfrm>
            <a:off x="2100517" y="4364390"/>
            <a:ext cx="4185936" cy="523220"/>
          </a:xfrm>
          <a:prstGeom prst="rect">
            <a:avLst/>
          </a:prstGeom>
          <a:solidFill>
            <a:schemeClr val="bg2"/>
          </a:solidFill>
        </p:spPr>
        <p:txBody>
          <a:bodyPr wrap="square" rtlCol="0">
            <a:spAutoFit/>
          </a:bodyPr>
          <a:lstStyle/>
          <a:p>
            <a:pPr algn="r" rtl="1"/>
            <a:r>
              <a:rPr lang="fa" sz="1400" dirty="0">
                <a:solidFill>
                  <a:srgbClr val="C00000"/>
                </a:solidFill>
                <a:cs typeface="Titr" panose="00000700000000000000" pitchFamily="2" charset="-78"/>
              </a:rPr>
              <a:t>- درخواست باز کردن و خواندن (NVA)</a:t>
            </a:r>
          </a:p>
          <a:p>
            <a:pPr algn="r" rtl="1"/>
            <a:r>
              <a:rPr lang="fa" sz="1400" dirty="0">
                <a:solidFill>
                  <a:srgbClr val="008E39"/>
                </a:solidFill>
                <a:cs typeface="Titr" panose="00000700000000000000" pitchFamily="2" charset="-78"/>
              </a:rPr>
              <a:t>- انتخاب تجهیزات مناسب (VA) – </a:t>
            </a:r>
            <a:r>
              <a:rPr lang="fa" sz="1400" baseline="30000" dirty="0">
                <a:solidFill>
                  <a:srgbClr val="008E39"/>
                </a:solidFill>
                <a:cs typeface="Titr" panose="00000700000000000000" pitchFamily="2" charset="-78"/>
              </a:rPr>
              <a:t>اولین </a:t>
            </a:r>
            <a:r>
              <a:rPr lang="fa" sz="1400" dirty="0">
                <a:solidFill>
                  <a:srgbClr val="008E39"/>
                </a:solidFill>
                <a:cs typeface="Titr" panose="00000700000000000000" pitchFamily="2" charset="-78"/>
              </a:rPr>
              <a:t>بار</a:t>
            </a:r>
          </a:p>
        </p:txBody>
      </p:sp>
      <p:sp>
        <p:nvSpPr>
          <p:cNvPr id="6" name="TextBox 5"/>
          <p:cNvSpPr txBox="1"/>
          <p:nvPr/>
        </p:nvSpPr>
        <p:spPr>
          <a:xfrm>
            <a:off x="5383332" y="2624816"/>
            <a:ext cx="4295681" cy="830997"/>
          </a:xfrm>
          <a:prstGeom prst="rect">
            <a:avLst/>
          </a:prstGeom>
          <a:solidFill>
            <a:schemeClr val="bg2"/>
          </a:solidFill>
        </p:spPr>
        <p:txBody>
          <a:bodyPr wrap="square" rtlCol="0">
            <a:spAutoFit/>
          </a:bodyPr>
          <a:lstStyle/>
          <a:p>
            <a:pPr algn="r" rtl="1"/>
            <a:r>
              <a:rPr lang="fa" sz="1600" dirty="0">
                <a:solidFill>
                  <a:srgbClr val="008E39"/>
                </a:solidFill>
                <a:cs typeface="Titr" panose="00000700000000000000" pitchFamily="2" charset="-78"/>
              </a:rPr>
              <a:t>- بررسی در دسترس بودن تجهیزات (VA) - </a:t>
            </a:r>
            <a:r>
              <a:rPr lang="fa" sz="1600" baseline="30000" dirty="0">
                <a:solidFill>
                  <a:srgbClr val="008E39"/>
                </a:solidFill>
                <a:cs typeface="Titr" panose="00000700000000000000" pitchFamily="2" charset="-78"/>
              </a:rPr>
              <a:t>اولین </a:t>
            </a:r>
            <a:r>
              <a:rPr lang="fa" sz="1600" dirty="0">
                <a:solidFill>
                  <a:srgbClr val="008E39"/>
                </a:solidFill>
                <a:cs typeface="Titr" panose="00000700000000000000" pitchFamily="2" charset="-78"/>
              </a:rPr>
              <a:t>بار</a:t>
            </a:r>
          </a:p>
          <a:p>
            <a:pPr algn="r" rtl="1"/>
            <a:r>
              <a:rPr lang="fa" sz="1600" dirty="0">
                <a:solidFill>
                  <a:schemeClr val="accent3">
                    <a:lumMod val="75000"/>
                  </a:schemeClr>
                </a:solidFill>
                <a:cs typeface="Titr" panose="00000700000000000000" pitchFamily="2" charset="-78"/>
              </a:rPr>
              <a:t>- ضبط تجهیزات توصیه شده (BVA)</a:t>
            </a:r>
          </a:p>
          <a:p>
            <a:pPr algn="r" rtl="1"/>
            <a:r>
              <a:rPr lang="fa" sz="1600" dirty="0">
                <a:solidFill>
                  <a:srgbClr val="C00000"/>
                </a:solidFill>
                <a:cs typeface="Titr" panose="00000700000000000000" pitchFamily="2" charset="-78"/>
              </a:rPr>
              <a:t>- درخواست فوروارد به مهندس کار (NVA)</a:t>
            </a:r>
          </a:p>
        </p:txBody>
      </p:sp>
      <p:sp>
        <p:nvSpPr>
          <p:cNvPr id="7" name="TextBox 6"/>
          <p:cNvSpPr txBox="1"/>
          <p:nvPr/>
        </p:nvSpPr>
        <p:spPr>
          <a:xfrm>
            <a:off x="5871528" y="5999641"/>
            <a:ext cx="4321027" cy="830997"/>
          </a:xfrm>
          <a:prstGeom prst="rect">
            <a:avLst/>
          </a:prstGeom>
          <a:solidFill>
            <a:schemeClr val="bg2"/>
          </a:solidFill>
        </p:spPr>
        <p:txBody>
          <a:bodyPr wrap="square" rtlCol="0">
            <a:spAutoFit/>
          </a:bodyPr>
          <a:lstStyle/>
          <a:p>
            <a:pPr algn="r" rtl="1"/>
            <a:r>
              <a:rPr lang="fa" sz="1600" dirty="0">
                <a:solidFill>
                  <a:schemeClr val="accent3">
                    <a:lumMod val="75000"/>
                  </a:schemeClr>
                </a:solidFill>
                <a:cs typeface="Titr" panose="00000700000000000000" pitchFamily="2" charset="-78"/>
              </a:rPr>
              <a:t>- باز کردن و بررسی درخواست (BVA)</a:t>
            </a:r>
          </a:p>
          <a:p>
            <a:pPr algn="r" rtl="1"/>
            <a:r>
              <a:rPr lang="fa" sz="1600" dirty="0">
                <a:solidFill>
                  <a:schemeClr val="accent3">
                    <a:lumMod val="75000"/>
                  </a:schemeClr>
                </a:solidFill>
                <a:cs typeface="Titr" panose="00000700000000000000" pitchFamily="2" charset="-78"/>
              </a:rPr>
              <a:t>- مسائل ارتباطی (BVA)</a:t>
            </a:r>
          </a:p>
          <a:p>
            <a:pPr algn="r" rtl="1"/>
            <a:r>
              <a:rPr lang="fa" sz="1600" dirty="0">
                <a:solidFill>
                  <a:srgbClr val="C00000"/>
                </a:solidFill>
                <a:cs typeface="Titr" panose="00000700000000000000" pitchFamily="2" charset="-78"/>
              </a:rPr>
              <a:t>- ارسال درخواست برگشت به منشی (NVA)</a:t>
            </a:r>
          </a:p>
        </p:txBody>
      </p:sp>
      <p:sp>
        <p:nvSpPr>
          <p:cNvPr id="8" name="TextBox 7"/>
          <p:cNvSpPr txBox="1"/>
          <p:nvPr/>
        </p:nvSpPr>
        <p:spPr>
          <a:xfrm>
            <a:off x="7196246" y="4311685"/>
            <a:ext cx="2761034" cy="584775"/>
          </a:xfrm>
          <a:prstGeom prst="rect">
            <a:avLst/>
          </a:prstGeom>
          <a:solidFill>
            <a:schemeClr val="bg2"/>
          </a:solidFill>
        </p:spPr>
        <p:txBody>
          <a:bodyPr wrap="square" rtlCol="0">
            <a:spAutoFit/>
          </a:bodyPr>
          <a:lstStyle/>
          <a:p>
            <a:pPr algn="r" rtl="1"/>
            <a:r>
              <a:rPr lang="fa" sz="1600" dirty="0">
                <a:solidFill>
                  <a:schemeClr val="accent3">
                    <a:lumMod val="75000"/>
                  </a:schemeClr>
                </a:solidFill>
                <a:cs typeface="Titr" panose="00000700000000000000" pitchFamily="2" charset="-78"/>
              </a:rPr>
              <a:t>- تولید PO (BVA)</a:t>
            </a:r>
          </a:p>
          <a:p>
            <a:pPr algn="r" rtl="1"/>
            <a:r>
              <a:rPr lang="fa" sz="1600" dirty="0">
                <a:solidFill>
                  <a:srgbClr val="008E39"/>
                </a:solidFill>
                <a:cs typeface="Titr" panose="00000700000000000000" pitchFamily="2" charset="-78"/>
              </a:rPr>
              <a:t>- ارسال PO به تامین کننده (VA)</a:t>
            </a:r>
          </a:p>
        </p:txBody>
      </p:sp>
    </p:spTree>
    <p:extLst>
      <p:ext uri="{BB962C8B-B14F-4D97-AF65-F5344CB8AC3E}">
        <p14:creationId xmlns:p14="http://schemas.microsoft.com/office/powerpoint/2010/main" val="74669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2" grpId="0" animBg="1"/>
      <p:bldP spid="3" grpId="0" animBg="1"/>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fa" dirty="0">
                <a:latin typeface="Arial" charset="0"/>
                <a:ea typeface="ＭＳ Ｐゴシック" charset="0"/>
              </a:rPr>
              <a:t>فرآیند اجاره تجهیزات - تجزیه و تحلیل VA</a:t>
            </a:r>
          </a:p>
        </p:txBody>
      </p:sp>
      <p:pic>
        <p:nvPicPr>
          <p:cNvPr id="3" name="Picture 2" descr="Screen Shot 2015-03-10 at 10.29.3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392" y="1149097"/>
            <a:ext cx="10483632" cy="5607828"/>
          </a:xfrm>
          <a:prstGeom prst="rect">
            <a:avLst/>
          </a:prstGeom>
        </p:spPr>
      </p:pic>
    </p:spTree>
    <p:extLst>
      <p:ext uri="{BB962C8B-B14F-4D97-AF65-F5344CB8AC3E}">
        <p14:creationId xmlns:p14="http://schemas.microsoft.com/office/powerpoint/2010/main" val="2808950662"/>
      </p:ext>
    </p:extLst>
  </p:cSld>
  <p:clrMapOvr>
    <a:masterClrMapping/>
  </p:clrMapOvr>
</p:sld>
</file>

<file path=ppt/theme/theme1.xml><?xml version="1.0" encoding="utf-8"?>
<a:theme xmlns:a="http://schemas.openxmlformats.org/drawingml/2006/main" name="Office Mix">
  <a:themeElements>
    <a:clrScheme name="Custom 1">
      <a:dk1>
        <a:srgbClr val="2B2B2B"/>
      </a:dk1>
      <a:lt1>
        <a:srgbClr val="FFFFFF"/>
      </a:lt1>
      <a:dk2>
        <a:srgbClr val="505050"/>
      </a:dk2>
      <a:lt2>
        <a:srgbClr val="F2F2F2"/>
      </a:lt2>
      <a:accent1>
        <a:srgbClr val="0061AA"/>
      </a:accent1>
      <a:accent2>
        <a:srgbClr val="8B0304"/>
      </a:accent2>
      <a:accent3>
        <a:srgbClr val="F04E23"/>
      </a:accent3>
      <a:accent4>
        <a:srgbClr val="004282"/>
      </a:accent4>
      <a:accent5>
        <a:srgbClr val="009AC6"/>
      </a:accent5>
      <a:accent6>
        <a:srgbClr val="FFB900"/>
      </a:accent6>
      <a:hlink>
        <a:srgbClr val="0078D7"/>
      </a:hlink>
      <a:folHlink>
        <a:srgbClr val="4DB0FF"/>
      </a:folHlink>
    </a:clrScheme>
    <a:fontScheme name="Tinos preset">
      <a:majorFont>
        <a:latin typeface="tinos"/>
        <a:ea typeface=""/>
        <a:cs typeface=""/>
      </a:majorFont>
      <a:minorFont>
        <a:latin typeface="tin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rmAutofit/>
      </a:bodyPr>
      <a:lstStyle>
        <a:defPPr>
          <a:defRPr baseline="0" dirty="0" smtClean="0">
            <a:solidFill>
              <a:srgbClr val="0061AA"/>
            </a:solidFill>
          </a:defRPr>
        </a:defPPr>
      </a:lstStyle>
    </a:txDef>
  </a:objectDefaults>
  <a:extraClrSchemeLst/>
  <a:extLst>
    <a:ext uri="{05A4C25C-085E-4340-85A3-A5531E510DB2}">
      <thm15:themeFamily xmlns:thm15="http://schemas.microsoft.com/office/thememl/2012/main" name="OfficeMixStart_Update_6.5.15" id="{60899B57-461E-436C-89B9-AD8BFE676B7F}" vid="{4C140D03-C9A6-4F01-A333-D0890A71F5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Create an Office Mix</Template>
  <TotalTime>3921</TotalTime>
  <Words>7188</Words>
  <Application>Microsoft Office PowerPoint</Application>
  <PresentationFormat>Widescreen</PresentationFormat>
  <Paragraphs>742</Paragraphs>
  <Slides>58</Slides>
  <Notes>36</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58</vt:i4>
      </vt:variant>
    </vt:vector>
  </HeadingPairs>
  <TitlesOfParts>
    <vt:vector size="74" baseType="lpstr">
      <vt:lpstr>Mita</vt:lpstr>
      <vt:lpstr>ＭＳ Ｐゴシック</vt:lpstr>
      <vt:lpstr>Times</vt:lpstr>
      <vt:lpstr>Titr</vt:lpstr>
      <vt:lpstr>Arial</vt:lpstr>
      <vt:lpstr>2  Niki Outline</vt:lpstr>
      <vt:lpstr>A EntezareZohoor 4 **</vt:lpstr>
      <vt:lpstr>B Mitra</vt:lpstr>
      <vt:lpstr>tinos</vt:lpstr>
      <vt:lpstr>B Titr</vt:lpstr>
      <vt:lpstr>Times New Roman</vt:lpstr>
      <vt:lpstr>Calibri</vt:lpstr>
      <vt:lpstr>tinos</vt:lpstr>
      <vt:lpstr>2  Titr</vt:lpstr>
      <vt:lpstr>A EntezareZohoor 2 **</vt:lpstr>
      <vt:lpstr>Office Mix</vt:lpstr>
      <vt:lpstr>سید احسان ملیحی  عضو هیات علمی دانشگاه خوارزمی،  دانشکده فنی و مهندسی، گروه مهندسی صنایع</vt:lpstr>
      <vt:lpstr>تکنیک های تحلیل فرآیند</vt:lpstr>
      <vt:lpstr>تحلیل کیفی</vt:lpstr>
      <vt:lpstr>تحلیل ارزش افزوده</vt:lpstr>
      <vt:lpstr>فعالیت های ارزش افزا</vt:lpstr>
      <vt:lpstr>فعالیت های ارزش افزای کسب و کار</vt:lpstr>
      <vt:lpstr>فعالیت های بدون ارزش افزوده</vt:lpstr>
      <vt:lpstr>استخراج فرآیند اجاره تجهیزات</vt:lpstr>
      <vt:lpstr>فرآیند اجاره تجهیزات - تجزیه و تحلیل VA</vt:lpstr>
      <vt:lpstr>تجزیه و تحلیل ضایعات Waste analysis</vt:lpstr>
      <vt:lpstr>هفت منبع تلفات</vt:lpstr>
      <vt:lpstr>PowerPoint Presentation</vt:lpstr>
      <vt:lpstr>حمل و نقل</vt:lpstr>
      <vt:lpstr>حرکت - motion</vt:lpstr>
      <vt:lpstr>PowerPoint Presentation</vt:lpstr>
      <vt:lpstr>موجودی</vt:lpstr>
      <vt:lpstr>انتظار- waiting</vt:lpstr>
      <vt:lpstr>PowerPoint Presentation</vt:lpstr>
      <vt:lpstr>عیوب defects</vt:lpstr>
      <vt:lpstr>فرا پردازش Over-processing</vt:lpstr>
      <vt:lpstr>تولید بیش از حد Over-production</vt:lpstr>
      <vt:lpstr>فرآیند اجاره تجهیزات: ضایعات</vt:lpstr>
      <vt:lpstr>فرآیند اجاره تجهیزات: ضایعات</vt:lpstr>
      <vt:lpstr>فرآیند اجاره تجهیزات: ضایعات</vt:lpstr>
      <vt:lpstr>ثبت مشکل Issue register</vt:lpstr>
      <vt:lpstr>ساختار ثبت مشکل</vt:lpstr>
      <vt:lpstr>نمونه  مشکل و مسئله</vt:lpstr>
      <vt:lpstr>مثال ثبت مشکل</vt:lpstr>
      <vt:lpstr>اولویت بندی مشکلات: PICK chart</vt:lpstr>
      <vt:lpstr>بررسی دلیل ریشه ای</vt:lpstr>
      <vt:lpstr>نمودار چرا-چرا</vt:lpstr>
      <vt:lpstr>مثال نمودار چرا-چرا</vt:lpstr>
      <vt:lpstr>نمودار علت و معلول (استخوان ماهی).</vt:lpstr>
      <vt:lpstr>دسته بندی علل: شش M</vt:lpstr>
      <vt:lpstr>دسته بندی علل: شش خانم</vt:lpstr>
      <vt:lpstr>مثال نمودار علت و معلولی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خلاصه</vt:lpstr>
      <vt:lpstr>سید احسان ملیحی  عضو هیات علمی دانشگاه خوارزمی،  دانشکده فنی و مهندسی، گروه مهندسی صنایع</vt:lpstr>
      <vt:lpstr>PowerPoint Presentation</vt:lpstr>
      <vt:lpstr>PowerPoint Presentation</vt:lpstr>
      <vt:lpstr>کشف(discovery) </vt:lpstr>
      <vt:lpstr>PowerPoint Presentation</vt:lpstr>
      <vt:lpstr>PowerPoint Presentation</vt:lpstr>
      <vt:lpstr>چالش هاي  حوزه فرآيند كاوي</vt:lpstr>
      <vt:lpstr>PowerPoint Presentation</vt:lpstr>
      <vt:lpstr>چالش هاي  حوزه فرآيند كاوي</vt:lpstr>
      <vt:lpstr>چالش هاي  حوزه فرآيند كاوي</vt:lpstr>
      <vt:lpstr>همنوایی(conformance)</vt:lpstr>
      <vt:lpstr>بسط(extension)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 Interactive Videos with PowerPoint and Office Mix</dc:title>
  <dc:creator>Johan</dc:creator>
  <cp:lastModifiedBy>ehsan malihi</cp:lastModifiedBy>
  <cp:revision>448</cp:revision>
  <cp:lastPrinted>2019-02-20T06:51:15Z</cp:lastPrinted>
  <dcterms:created xsi:type="dcterms:W3CDTF">2016-01-07T07:52:03Z</dcterms:created>
  <dcterms:modified xsi:type="dcterms:W3CDTF">2024-05-27T21:10:31Z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c0503ac-d8f8-4013-9b73-c18e15e20383_Enabled">
    <vt:lpwstr>true</vt:lpwstr>
  </property>
  <property fmtid="{D5CDD505-2E9C-101B-9397-08002B2CF9AE}" pid="3" name="MSIP_Label_7c0503ac-d8f8-4013-9b73-c18e15e20383_SetDate">
    <vt:lpwstr>2022-02-21T22:26:18Z</vt:lpwstr>
  </property>
  <property fmtid="{D5CDD505-2E9C-101B-9397-08002B2CF9AE}" pid="4" name="MSIP_Label_7c0503ac-d8f8-4013-9b73-c18e15e20383_Method">
    <vt:lpwstr>Privileged</vt:lpwstr>
  </property>
  <property fmtid="{D5CDD505-2E9C-101B-9397-08002B2CF9AE}" pid="5" name="MSIP_Label_7c0503ac-d8f8-4013-9b73-c18e15e20383_Name">
    <vt:lpwstr>Public</vt:lpwstr>
  </property>
  <property fmtid="{D5CDD505-2E9C-101B-9397-08002B2CF9AE}" pid="6" name="MSIP_Label_7c0503ac-d8f8-4013-9b73-c18e15e20383_SiteId">
    <vt:lpwstr>1ee5e53b-16a4-436d-a305-a5c0bdc2a5b4</vt:lpwstr>
  </property>
  <property fmtid="{D5CDD505-2E9C-101B-9397-08002B2CF9AE}" pid="7" name="MSIP_Label_7c0503ac-d8f8-4013-9b73-c18e15e20383_ActionId">
    <vt:lpwstr>87674f9d-a77f-4c6d-a4ed-9e013ceb728c</vt:lpwstr>
  </property>
  <property fmtid="{D5CDD505-2E9C-101B-9397-08002B2CF9AE}" pid="8" name="MSIP_Label_7c0503ac-d8f8-4013-9b73-c18e15e20383_ContentBits">
    <vt:lpwstr>0</vt:lpwstr>
  </property>
</Properties>
</file>